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9" r:id="rId3"/>
    <p:sldId id="27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13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9" indent="0" algn="ctr">
              <a:buNone/>
              <a:defRPr sz="2000"/>
            </a:lvl2pPr>
            <a:lvl3pPr marL="914437" indent="0" algn="ctr">
              <a:buNone/>
              <a:defRPr sz="1800"/>
            </a:lvl3pPr>
            <a:lvl4pPr marL="1371656" indent="0" algn="ctr">
              <a:buNone/>
              <a:defRPr sz="1600"/>
            </a:lvl4pPr>
            <a:lvl5pPr marL="1828875" indent="0" algn="ctr">
              <a:buNone/>
              <a:defRPr sz="1600"/>
            </a:lvl5pPr>
            <a:lvl6pPr marL="2286094" indent="0" algn="ctr">
              <a:buNone/>
              <a:defRPr sz="1600"/>
            </a:lvl6pPr>
            <a:lvl7pPr marL="2743312" indent="0" algn="ctr">
              <a:buNone/>
              <a:defRPr sz="1600"/>
            </a:lvl7pPr>
            <a:lvl8pPr marL="3200531" indent="0" algn="ctr">
              <a:buNone/>
              <a:defRPr sz="1600"/>
            </a:lvl8pPr>
            <a:lvl9pPr marL="365775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8847-4062-496E-B372-677FAF893D0E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51DC-6DE9-4C4B-B044-774F99DB9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34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wipe/>
      </p:transition>
    </mc:Choice>
    <mc:Fallback xmlns="">
      <p:transition spd="slow" advTm="700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8847-4062-496E-B372-677FAF893D0E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51DC-6DE9-4C4B-B044-774F99DB9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10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wipe/>
      </p:transition>
    </mc:Choice>
    <mc:Fallback xmlns="">
      <p:transition spd="slow" advTm="700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8847-4062-496E-B372-677FAF893D0E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51DC-6DE9-4C4B-B044-774F99DB9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44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wipe/>
      </p:transition>
    </mc:Choice>
    <mc:Fallback xmlns="">
      <p:transition spd="slow" advTm="700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8847-4062-496E-B372-677FAF893D0E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51DC-6DE9-4C4B-B044-774F99DB9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3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wipe/>
      </p:transition>
    </mc:Choice>
    <mc:Fallback xmlns="">
      <p:transition spd="slow" advTm="700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3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8847-4062-496E-B372-677FAF893D0E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51DC-6DE9-4C4B-B044-774F99DB9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41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wipe/>
      </p:transition>
    </mc:Choice>
    <mc:Fallback xmlns="">
      <p:transition spd="slow" advTm="700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8847-4062-496E-B372-677FAF893D0E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51DC-6DE9-4C4B-B044-774F99DB9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59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wipe/>
      </p:transition>
    </mc:Choice>
    <mc:Fallback xmlns="">
      <p:transition spd="slow" advTm="700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9" indent="0">
              <a:buNone/>
              <a:defRPr sz="2000" b="1"/>
            </a:lvl2pPr>
            <a:lvl3pPr marL="914437" indent="0">
              <a:buNone/>
              <a:defRPr sz="1800" b="1"/>
            </a:lvl3pPr>
            <a:lvl4pPr marL="1371656" indent="0">
              <a:buNone/>
              <a:defRPr sz="1600" b="1"/>
            </a:lvl4pPr>
            <a:lvl5pPr marL="1828875" indent="0">
              <a:buNone/>
              <a:defRPr sz="1600" b="1"/>
            </a:lvl5pPr>
            <a:lvl6pPr marL="2286094" indent="0">
              <a:buNone/>
              <a:defRPr sz="1600" b="1"/>
            </a:lvl6pPr>
            <a:lvl7pPr marL="2743312" indent="0">
              <a:buNone/>
              <a:defRPr sz="1600" b="1"/>
            </a:lvl7pPr>
            <a:lvl8pPr marL="3200531" indent="0">
              <a:buNone/>
              <a:defRPr sz="1600" b="1"/>
            </a:lvl8pPr>
            <a:lvl9pPr marL="365775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9" indent="0">
              <a:buNone/>
              <a:defRPr sz="2000" b="1"/>
            </a:lvl2pPr>
            <a:lvl3pPr marL="914437" indent="0">
              <a:buNone/>
              <a:defRPr sz="1800" b="1"/>
            </a:lvl3pPr>
            <a:lvl4pPr marL="1371656" indent="0">
              <a:buNone/>
              <a:defRPr sz="1600" b="1"/>
            </a:lvl4pPr>
            <a:lvl5pPr marL="1828875" indent="0">
              <a:buNone/>
              <a:defRPr sz="1600" b="1"/>
            </a:lvl5pPr>
            <a:lvl6pPr marL="2286094" indent="0">
              <a:buNone/>
              <a:defRPr sz="1600" b="1"/>
            </a:lvl6pPr>
            <a:lvl7pPr marL="2743312" indent="0">
              <a:buNone/>
              <a:defRPr sz="1600" b="1"/>
            </a:lvl7pPr>
            <a:lvl8pPr marL="3200531" indent="0">
              <a:buNone/>
              <a:defRPr sz="1600" b="1"/>
            </a:lvl8pPr>
            <a:lvl9pPr marL="365775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8847-4062-496E-B372-677FAF893D0E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51DC-6DE9-4C4B-B044-774F99DB9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49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wipe/>
      </p:transition>
    </mc:Choice>
    <mc:Fallback xmlns="">
      <p:transition spd="slow" advTm="700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8847-4062-496E-B372-677FAF893D0E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51DC-6DE9-4C4B-B044-774F99DB9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08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wipe/>
      </p:transition>
    </mc:Choice>
    <mc:Fallback xmlns="">
      <p:transition spd="slow" advTm="700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8847-4062-496E-B372-677FAF893D0E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51DC-6DE9-4C4B-B044-774F99DB9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40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wipe/>
      </p:transition>
    </mc:Choice>
    <mc:Fallback xmlns="">
      <p:transition spd="slow" advTm="700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9" indent="0">
              <a:buNone/>
              <a:defRPr sz="1400"/>
            </a:lvl2pPr>
            <a:lvl3pPr marL="914437" indent="0">
              <a:buNone/>
              <a:defRPr sz="1200"/>
            </a:lvl3pPr>
            <a:lvl4pPr marL="1371656" indent="0">
              <a:buNone/>
              <a:defRPr sz="1000"/>
            </a:lvl4pPr>
            <a:lvl5pPr marL="1828875" indent="0">
              <a:buNone/>
              <a:defRPr sz="1000"/>
            </a:lvl5pPr>
            <a:lvl6pPr marL="2286094" indent="0">
              <a:buNone/>
              <a:defRPr sz="1000"/>
            </a:lvl6pPr>
            <a:lvl7pPr marL="2743312" indent="0">
              <a:buNone/>
              <a:defRPr sz="1000"/>
            </a:lvl7pPr>
            <a:lvl8pPr marL="3200531" indent="0">
              <a:buNone/>
              <a:defRPr sz="1000"/>
            </a:lvl8pPr>
            <a:lvl9pPr marL="365775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8847-4062-496E-B372-677FAF893D0E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51DC-6DE9-4C4B-B044-774F99DB9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11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wipe/>
      </p:transition>
    </mc:Choice>
    <mc:Fallback xmlns="">
      <p:transition spd="slow" advTm="700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19" indent="0">
              <a:buNone/>
              <a:defRPr sz="2800"/>
            </a:lvl2pPr>
            <a:lvl3pPr marL="914437" indent="0">
              <a:buNone/>
              <a:defRPr sz="2400"/>
            </a:lvl3pPr>
            <a:lvl4pPr marL="1371656" indent="0">
              <a:buNone/>
              <a:defRPr sz="2000"/>
            </a:lvl4pPr>
            <a:lvl5pPr marL="1828875" indent="0">
              <a:buNone/>
              <a:defRPr sz="2000"/>
            </a:lvl5pPr>
            <a:lvl6pPr marL="2286094" indent="0">
              <a:buNone/>
              <a:defRPr sz="2000"/>
            </a:lvl6pPr>
            <a:lvl7pPr marL="2743312" indent="0">
              <a:buNone/>
              <a:defRPr sz="2000"/>
            </a:lvl7pPr>
            <a:lvl8pPr marL="3200531" indent="0">
              <a:buNone/>
              <a:defRPr sz="2000"/>
            </a:lvl8pPr>
            <a:lvl9pPr marL="365775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9" indent="0">
              <a:buNone/>
              <a:defRPr sz="1400"/>
            </a:lvl2pPr>
            <a:lvl3pPr marL="914437" indent="0">
              <a:buNone/>
              <a:defRPr sz="1200"/>
            </a:lvl3pPr>
            <a:lvl4pPr marL="1371656" indent="0">
              <a:buNone/>
              <a:defRPr sz="1000"/>
            </a:lvl4pPr>
            <a:lvl5pPr marL="1828875" indent="0">
              <a:buNone/>
              <a:defRPr sz="1000"/>
            </a:lvl5pPr>
            <a:lvl6pPr marL="2286094" indent="0">
              <a:buNone/>
              <a:defRPr sz="1000"/>
            </a:lvl6pPr>
            <a:lvl7pPr marL="2743312" indent="0">
              <a:buNone/>
              <a:defRPr sz="1000"/>
            </a:lvl7pPr>
            <a:lvl8pPr marL="3200531" indent="0">
              <a:buNone/>
              <a:defRPr sz="1000"/>
            </a:lvl8pPr>
            <a:lvl9pPr marL="365775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C8847-4062-496E-B372-677FAF893D0E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551DC-6DE9-4C4B-B044-774F99DB9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14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wipe/>
      </p:transition>
    </mc:Choice>
    <mc:Fallback xmlns="">
      <p:transition spd="slow" advTm="700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C8847-4062-496E-B372-677FAF893D0E}" type="datetimeFigureOut">
              <a:rPr lang="ru-RU" smtClean="0"/>
              <a:t>09.06.2020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551DC-6DE9-4C4B-B044-774F99DB95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686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7000">
        <p:wipe/>
      </p:transition>
    </mc:Choice>
    <mc:Fallback xmlns="">
      <p:transition spd="slow" advTm="7000">
        <p:wipe/>
      </p:transition>
    </mc:Fallback>
  </mc:AlternateContent>
  <p:txStyles>
    <p:titleStyle>
      <a:lvl1pPr algn="l" defTabSz="91443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9" indent="-228609" algn="l" defTabSz="91443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8" indent="-228609" algn="l" defTabSz="91443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47" indent="-228609" algn="l" defTabSz="91443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66" indent="-228609" algn="l" defTabSz="91443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84" indent="-228609" algn="l" defTabSz="91443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03" indent="-228609" algn="l" defTabSz="91443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22" indent="-228609" algn="l" defTabSz="91443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41" indent="-228609" algn="l" defTabSz="91443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59" indent="-228609" algn="l" defTabSz="914437" rtl="0" eaLnBrk="1" latinLnBrk="0" hangingPunct="1">
        <a:lnSpc>
          <a:spcPct val="90000"/>
        </a:lnSpc>
        <a:spcBef>
          <a:spcPts val="501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9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7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6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75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94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12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31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50" algn="l" defTabSz="9144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0C4FCC5-9ADE-4068-92EC-A27F954A34EE}"/>
              </a:ext>
            </a:extLst>
          </p:cNvPr>
          <p:cNvSpPr txBox="1">
            <a:spLocks/>
          </p:cNvSpPr>
          <p:nvPr/>
        </p:nvSpPr>
        <p:spPr>
          <a:xfrm>
            <a:off x="4251119" y="3192012"/>
            <a:ext cx="4748170" cy="259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bg1"/>
                </a:solidFill>
              </a:rPr>
              <a:t>Онлайн выставка графических работ  из фондов </a:t>
            </a:r>
            <a:br>
              <a:rPr lang="ru-RU" sz="3200" dirty="0">
                <a:solidFill>
                  <a:schemeClr val="bg1"/>
                </a:solidFill>
              </a:rPr>
            </a:br>
            <a:r>
              <a:rPr lang="ru-RU" sz="3200" dirty="0">
                <a:solidFill>
                  <a:schemeClr val="bg1"/>
                </a:solidFill>
              </a:rPr>
              <a:t>краеведческого музея         г. Шарыпово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4A25215-CA6D-4389-BA7A-AFB0E715910F}"/>
              </a:ext>
            </a:extLst>
          </p:cNvPr>
          <p:cNvSpPr txBox="1">
            <a:spLocks/>
          </p:cNvSpPr>
          <p:nvPr/>
        </p:nvSpPr>
        <p:spPr>
          <a:xfrm>
            <a:off x="4186106" y="0"/>
            <a:ext cx="4492303" cy="31783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700" b="1" dirty="0">
                <a:solidFill>
                  <a:schemeClr val="bg1"/>
                </a:solidFill>
              </a:rPr>
              <a:t>ПРОСТЫЕ</a:t>
            </a:r>
          </a:p>
          <a:p>
            <a:endParaRPr lang="ru-RU" sz="2900" b="1" dirty="0">
              <a:solidFill>
                <a:schemeClr val="bg1"/>
              </a:solidFill>
            </a:endParaRPr>
          </a:p>
          <a:p>
            <a:r>
              <a:rPr lang="ru-RU" sz="6700" b="1" dirty="0">
                <a:solidFill>
                  <a:schemeClr val="bg1"/>
                </a:solidFill>
              </a:rPr>
              <a:t> СЮЖЕТЫ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E3128A-CB70-469A-BBF0-7BE4C21A3B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4" y="250621"/>
            <a:ext cx="3930242" cy="64778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Eternity.mp3 ">
            <a:hlinkClick r:id="" action="ppaction://media"/>
            <a:extLst>
              <a:ext uri="{FF2B5EF4-FFF2-40B4-BE49-F238E27FC236}">
                <a16:creationId xmlns:a16="http://schemas.microsoft.com/office/drawing/2014/main" id="{25510BC2-E186-4BAD-BE05-6D1B3C2BEF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wipe/>
      </p:transition>
    </mc:Choice>
    <mc:Fallback xmlns="">
      <p:transition spd="slow" advTm="7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151AE2-F86A-4A9A-9D5D-ABE945685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38" y="86549"/>
            <a:ext cx="8288323" cy="648929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AD4E33-8017-4D14-BE29-6278F85782B0}"/>
              </a:ext>
            </a:extLst>
          </p:cNvPr>
          <p:cNvSpPr txBox="1"/>
          <p:nvPr/>
        </p:nvSpPr>
        <p:spPr>
          <a:xfrm>
            <a:off x="5511568" y="6488668"/>
            <a:ext cx="3691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«Карликовая береза»  Бирюков М.</a:t>
            </a:r>
          </a:p>
        </p:txBody>
      </p:sp>
    </p:spTree>
    <p:extLst>
      <p:ext uri="{BB962C8B-B14F-4D97-AF65-F5344CB8AC3E}">
        <p14:creationId xmlns:p14="http://schemas.microsoft.com/office/powerpoint/2010/main" val="360452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wipe/>
      </p:transition>
    </mc:Choice>
    <mc:Fallback xmlns="">
      <p:transition spd="slow" advTm="7000">
        <p:wip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C6811E-DF20-4A6B-9AAF-7771F50EB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114" y="63716"/>
            <a:ext cx="5669771" cy="67305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C294F8-F41D-4B05-97E3-AC92FFF81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987" y="6358085"/>
            <a:ext cx="2042337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wipe/>
      </p:transition>
    </mc:Choice>
    <mc:Fallback xmlns="">
      <p:transition spd="slow" advTm="7000">
        <p:wip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3FBE25-5B50-4207-A45C-1A85D4FA9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064" y="85054"/>
            <a:ext cx="4791871" cy="66878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7F1338-5F29-456B-8383-1A3A7F0D9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566" y="6364181"/>
            <a:ext cx="238983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0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wipe/>
      </p:transition>
    </mc:Choice>
    <mc:Fallback xmlns="">
      <p:transition spd="slow" advTm="7000">
        <p:wip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926731-BE82-4E57-B01D-A70AD1947E3E}"/>
              </a:ext>
            </a:extLst>
          </p:cNvPr>
          <p:cNvSpPr txBox="1"/>
          <p:nvPr/>
        </p:nvSpPr>
        <p:spPr>
          <a:xfrm>
            <a:off x="-75501" y="1300294"/>
            <a:ext cx="9144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На выставке представлены работы:</a:t>
            </a:r>
          </a:p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r>
              <a:rPr lang="ru-RU" sz="2400" dirty="0"/>
              <a:t>Клименко .Т.</a:t>
            </a:r>
          </a:p>
          <a:p>
            <a:pPr algn="ctr"/>
            <a:endParaRPr lang="ru-RU" sz="2400" dirty="0"/>
          </a:p>
          <a:p>
            <a:pPr algn="ctr"/>
            <a:r>
              <a:rPr lang="ru-RU" sz="2400" dirty="0"/>
              <a:t>Вишнякова Л.В.</a:t>
            </a:r>
          </a:p>
          <a:p>
            <a:pPr algn="ctr"/>
            <a:endParaRPr lang="ru-RU" sz="2400" dirty="0"/>
          </a:p>
          <a:p>
            <a:pPr algn="ctr"/>
            <a:r>
              <a:rPr lang="ru-RU" sz="2400" dirty="0"/>
              <a:t>Наумов А.С.</a:t>
            </a:r>
          </a:p>
          <a:p>
            <a:pPr algn="ctr"/>
            <a:endParaRPr lang="ru-RU" sz="2400" dirty="0"/>
          </a:p>
          <a:p>
            <a:pPr algn="ctr"/>
            <a:r>
              <a:rPr lang="ru-RU" sz="2400" dirty="0"/>
              <a:t>Бирюков 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103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wipe/>
      </p:transition>
    </mc:Choice>
    <mc:Fallback xmlns="">
      <p:transition spd="slow" advTm="7000"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04E542-7329-4307-8CA7-BBA48C2F3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734" y="72861"/>
            <a:ext cx="5212532" cy="67122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1E17ED-D4C9-42C3-8E5E-8E2BBA9E0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01" y="6010880"/>
            <a:ext cx="1944793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wipe/>
      </p:transition>
    </mc:Choice>
    <mc:Fallback xmlns="">
      <p:transition spd="slow" advTm="7000"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D9DB9D-43BE-461B-83B5-E7FC67E09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581" y="66764"/>
            <a:ext cx="4852837" cy="67244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DB0430-23F0-4C60-8EB5-2367AF407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7134" y="6114520"/>
            <a:ext cx="2121592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4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wipe/>
      </p:transition>
    </mc:Choice>
    <mc:Fallback xmlns="">
      <p:transition spd="slow" advTm="700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3C6B4E-38FF-41A2-9D68-950453796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112" y="48475"/>
            <a:ext cx="4785775" cy="67610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2E79EC-ADF7-448A-99DC-B99A985F9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340" y="6315706"/>
            <a:ext cx="257273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0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wipe/>
      </p:transition>
    </mc:Choice>
    <mc:Fallback xmlns="">
      <p:transition spd="slow" advTm="7000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6B7F0B-6EF0-424B-8EA0-C64F3D95C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952" y="48475"/>
            <a:ext cx="4048095" cy="67610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638C8A-33CA-41B0-A2B5-7215F7EE5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47" y="6315706"/>
            <a:ext cx="240812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wipe/>
      </p:transition>
    </mc:Choice>
    <mc:Fallback xmlns="">
      <p:transition spd="slow" advTm="7000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2F6C98-B104-48B8-B9B6-24A5AC09F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9" y="115989"/>
            <a:ext cx="8699382" cy="646218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186BB1-E792-44ED-BABC-9C2A2FCF15EE}"/>
              </a:ext>
            </a:extLst>
          </p:cNvPr>
          <p:cNvSpPr txBox="1"/>
          <p:nvPr/>
        </p:nvSpPr>
        <p:spPr>
          <a:xfrm>
            <a:off x="7063531" y="6488668"/>
            <a:ext cx="208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Вишнякова Л.В.</a:t>
            </a:r>
          </a:p>
        </p:txBody>
      </p:sp>
    </p:spTree>
    <p:extLst>
      <p:ext uri="{BB962C8B-B14F-4D97-AF65-F5344CB8AC3E}">
        <p14:creationId xmlns:p14="http://schemas.microsoft.com/office/powerpoint/2010/main" val="210530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wipe/>
      </p:transition>
    </mc:Choice>
    <mc:Fallback xmlns="">
      <p:transition spd="slow" advTm="7000">
        <p:wip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A46F3F-44E4-4C16-AE1B-0AF0661E8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" y="1350629"/>
            <a:ext cx="9039124" cy="4177718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softEdge rad="63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38E42C-297B-4148-9F9F-8B0109C7DC51}"/>
              </a:ext>
            </a:extLst>
          </p:cNvPr>
          <p:cNvSpPr txBox="1"/>
          <p:nvPr/>
        </p:nvSpPr>
        <p:spPr>
          <a:xfrm>
            <a:off x="7273629" y="6409189"/>
            <a:ext cx="1795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Вишнякова Л.В. </a:t>
            </a:r>
          </a:p>
        </p:txBody>
      </p:sp>
    </p:spTree>
    <p:extLst>
      <p:ext uri="{BB962C8B-B14F-4D97-AF65-F5344CB8AC3E}">
        <p14:creationId xmlns:p14="http://schemas.microsoft.com/office/powerpoint/2010/main" val="52671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wipe/>
      </p:transition>
    </mc:Choice>
    <mc:Fallback xmlns="">
      <p:transition spd="slow" advTm="7000">
        <p:wip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697578-97C7-49CB-A05B-1C3F1B45C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89" y="0"/>
            <a:ext cx="4160870" cy="6858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CAE095-48C0-443F-90EB-0C4A48F3158C}"/>
              </a:ext>
            </a:extLst>
          </p:cNvPr>
          <p:cNvSpPr txBox="1"/>
          <p:nvPr/>
        </p:nvSpPr>
        <p:spPr>
          <a:xfrm>
            <a:off x="6719581" y="6358854"/>
            <a:ext cx="2424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Вишнякова Л.В. </a:t>
            </a:r>
          </a:p>
        </p:txBody>
      </p:sp>
    </p:spTree>
    <p:extLst>
      <p:ext uri="{BB962C8B-B14F-4D97-AF65-F5344CB8AC3E}">
        <p14:creationId xmlns:p14="http://schemas.microsoft.com/office/powerpoint/2010/main" val="87875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wipe/>
      </p:transition>
    </mc:Choice>
    <mc:Fallback xmlns="">
      <p:transition spd="slow" advTm="7000">
        <p:wip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79E3C7-D6F4-4DFD-9A75-A76F67BC5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5" y="501636"/>
            <a:ext cx="9017450" cy="585472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B0C776-B14C-4C9B-961F-1DEA2F2B9BFF}"/>
              </a:ext>
            </a:extLst>
          </p:cNvPr>
          <p:cNvSpPr txBox="1"/>
          <p:nvPr/>
        </p:nvSpPr>
        <p:spPr>
          <a:xfrm>
            <a:off x="5112732" y="6356363"/>
            <a:ext cx="3967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«Старая часть Шарыпово» Наумов А.С.</a:t>
            </a:r>
          </a:p>
        </p:txBody>
      </p:sp>
    </p:spTree>
    <p:extLst>
      <p:ext uri="{BB962C8B-B14F-4D97-AF65-F5344CB8AC3E}">
        <p14:creationId xmlns:p14="http://schemas.microsoft.com/office/powerpoint/2010/main" val="91792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wipe/>
      </p:transition>
    </mc:Choice>
    <mc:Fallback xmlns="">
      <p:transition spd="slow" advTm="7000">
        <p:wip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846</TotalTime>
  <Words>69</Words>
  <Application>Microsoft Office PowerPoint</Application>
  <PresentationFormat>Экран (4:3)</PresentationFormat>
  <Paragraphs>19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</cp:revision>
  <dcterms:created xsi:type="dcterms:W3CDTF">2020-06-02T05:37:35Z</dcterms:created>
  <dcterms:modified xsi:type="dcterms:W3CDTF">2020-06-09T03:23:48Z</dcterms:modified>
</cp:coreProperties>
</file>