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59" r:id="rId1"/>
  </p:sldMasterIdLst>
  <p:sldIdLst>
    <p:sldId id="262" r:id="rId2"/>
    <p:sldId id="282" r:id="rId3"/>
    <p:sldId id="283" r:id="rId4"/>
    <p:sldId id="264" r:id="rId5"/>
    <p:sldId id="279" r:id="rId6"/>
    <p:sldId id="284" r:id="rId7"/>
    <p:sldId id="266" r:id="rId8"/>
    <p:sldId id="286" r:id="rId9"/>
    <p:sldId id="269" r:id="rId10"/>
    <p:sldId id="270" r:id="rId11"/>
    <p:sldId id="285" r:id="rId12"/>
    <p:sldId id="272" r:id="rId13"/>
    <p:sldId id="273" r:id="rId14"/>
    <p:sldId id="274" r:id="rId15"/>
    <p:sldId id="280" r:id="rId16"/>
    <p:sldId id="276" r:id="rId17"/>
    <p:sldId id="287" r:id="rId18"/>
    <p:sldId id="278" r:id="rId19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729729"/>
    <a:srgbClr val="688A26"/>
    <a:srgbClr val="CAE4BA"/>
    <a:srgbClr val="D4E8C6"/>
  </p:clrMru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220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660"/>
  </p:normalViewPr>
  <p:slideViewPr>
    <p:cSldViewPr snapToGrid="0">
      <p:cViewPr varScale="1">
        <p:scale>
          <a:sx n="87" d="100"/>
          <a:sy n="87" d="100"/>
        </p:scale>
        <p:origin x="-126" y="-7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9" name="Group 88"/>
          <p:cNvGrpSpPr/>
          <p:nvPr/>
        </p:nvGrpSpPr>
        <p:grpSpPr>
          <a:xfrm>
            <a:off x="-329674" y="-59376"/>
            <a:ext cx="12515851" cy="6923798"/>
            <a:chOff x="-329674" y="-51881"/>
            <a:chExt cx="12515851" cy="6923798"/>
          </a:xfrm>
        </p:grpSpPr>
        <p:sp>
          <p:nvSpPr>
            <p:cNvPr id="90" name="Freeform 5"/>
            <p:cNvSpPr/>
            <p:nvPr/>
          </p:nvSpPr>
          <p:spPr bwMode="auto">
            <a:xfrm>
              <a:off x="-329674" y="1298404"/>
              <a:ext cx="9702800" cy="5573512"/>
            </a:xfrm>
            <a:custGeom>
              <a:avLst/>
              <a:gdLst/>
              <a:ahLst/>
              <a:cxnLst/>
              <a:rect l="0" t="0" r="r" b="b"/>
              <a:pathLst>
                <a:path w="2038" h="1169">
                  <a:moveTo>
                    <a:pt x="1752" y="1169"/>
                  </a:moveTo>
                  <a:cubicBezTo>
                    <a:pt x="2038" y="928"/>
                    <a:pt x="1673" y="513"/>
                    <a:pt x="1487" y="334"/>
                  </a:cubicBezTo>
                  <a:cubicBezTo>
                    <a:pt x="1316" y="170"/>
                    <a:pt x="1099" y="43"/>
                    <a:pt x="860" y="22"/>
                  </a:cubicBezTo>
                  <a:cubicBezTo>
                    <a:pt x="621" y="0"/>
                    <a:pt x="341" y="128"/>
                    <a:pt x="199" y="318"/>
                  </a:cubicBezTo>
                  <a:cubicBezTo>
                    <a:pt x="0" y="586"/>
                    <a:pt x="184" y="965"/>
                    <a:pt x="399" y="1165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1" name="Freeform 6"/>
            <p:cNvSpPr/>
            <p:nvPr/>
          </p:nvSpPr>
          <p:spPr bwMode="auto">
            <a:xfrm>
              <a:off x="670451" y="2018236"/>
              <a:ext cx="7373938" cy="4848892"/>
            </a:xfrm>
            <a:custGeom>
              <a:avLst/>
              <a:gdLst/>
              <a:ahLst/>
              <a:cxnLst/>
              <a:rect l="0" t="0" r="r" b="b"/>
              <a:pathLst>
                <a:path w="1549" h="1017">
                  <a:moveTo>
                    <a:pt x="1025" y="1016"/>
                  </a:moveTo>
                  <a:cubicBezTo>
                    <a:pt x="1223" y="971"/>
                    <a:pt x="1549" y="857"/>
                    <a:pt x="1443" y="592"/>
                  </a:cubicBezTo>
                  <a:cubicBezTo>
                    <a:pt x="1344" y="344"/>
                    <a:pt x="1041" y="111"/>
                    <a:pt x="782" y="53"/>
                  </a:cubicBezTo>
                  <a:cubicBezTo>
                    <a:pt x="545" y="0"/>
                    <a:pt x="275" y="117"/>
                    <a:pt x="150" y="329"/>
                  </a:cubicBezTo>
                  <a:cubicBezTo>
                    <a:pt x="0" y="584"/>
                    <a:pt x="243" y="911"/>
                    <a:pt x="477" y="1017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2" name="Freeform 7"/>
            <p:cNvSpPr/>
            <p:nvPr/>
          </p:nvSpPr>
          <p:spPr bwMode="auto">
            <a:xfrm>
              <a:off x="251351" y="1788400"/>
              <a:ext cx="8035925" cy="5083516"/>
            </a:xfrm>
            <a:custGeom>
              <a:avLst/>
              <a:gdLst/>
              <a:ahLst/>
              <a:cxnLst/>
              <a:rect l="0" t="0" r="r" b="b"/>
              <a:pathLst>
                <a:path w="1688" h="1066">
                  <a:moveTo>
                    <a:pt x="1302" y="1066"/>
                  </a:moveTo>
                  <a:cubicBezTo>
                    <a:pt x="1416" y="1024"/>
                    <a:pt x="1551" y="962"/>
                    <a:pt x="1613" y="850"/>
                  </a:cubicBezTo>
                  <a:cubicBezTo>
                    <a:pt x="1688" y="715"/>
                    <a:pt x="1606" y="575"/>
                    <a:pt x="1517" y="471"/>
                  </a:cubicBezTo>
                  <a:cubicBezTo>
                    <a:pt x="1336" y="258"/>
                    <a:pt x="1084" y="62"/>
                    <a:pt x="798" y="28"/>
                  </a:cubicBezTo>
                  <a:cubicBezTo>
                    <a:pt x="559" y="0"/>
                    <a:pt x="317" y="138"/>
                    <a:pt x="181" y="333"/>
                  </a:cubicBezTo>
                  <a:cubicBezTo>
                    <a:pt x="0" y="592"/>
                    <a:pt x="191" y="907"/>
                    <a:pt x="420" y="1066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3" name="Freeform 8"/>
            <p:cNvSpPr/>
            <p:nvPr/>
          </p:nvSpPr>
          <p:spPr bwMode="auto">
            <a:xfrm>
              <a:off x="-1061" y="549842"/>
              <a:ext cx="10334625" cy="6322075"/>
            </a:xfrm>
            <a:custGeom>
              <a:avLst/>
              <a:gdLst/>
              <a:ahLst/>
              <a:cxnLst/>
              <a:rect l="0" t="0" r="r" b="b"/>
              <a:pathLst>
                <a:path w="2171" h="1326">
                  <a:moveTo>
                    <a:pt x="1873" y="1326"/>
                  </a:moveTo>
                  <a:cubicBezTo>
                    <a:pt x="2171" y="1045"/>
                    <a:pt x="1825" y="678"/>
                    <a:pt x="1609" y="473"/>
                  </a:cubicBezTo>
                  <a:cubicBezTo>
                    <a:pt x="1406" y="281"/>
                    <a:pt x="1159" y="116"/>
                    <a:pt x="880" y="63"/>
                  </a:cubicBezTo>
                  <a:cubicBezTo>
                    <a:pt x="545" y="0"/>
                    <a:pt x="214" y="161"/>
                    <a:pt x="0" y="423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4" name="Freeform 9"/>
            <p:cNvSpPr/>
            <p:nvPr/>
          </p:nvSpPr>
          <p:spPr bwMode="auto">
            <a:xfrm>
              <a:off x="3701" y="6186246"/>
              <a:ext cx="504825" cy="681527"/>
            </a:xfrm>
            <a:custGeom>
              <a:avLst/>
              <a:gdLst/>
              <a:ahLst/>
              <a:cxnLst/>
              <a:rect l="0" t="0" r="r" b="b"/>
              <a:pathLst>
                <a:path w="106" h="143">
                  <a:moveTo>
                    <a:pt x="0" y="0"/>
                  </a:moveTo>
                  <a:cubicBezTo>
                    <a:pt x="35" y="54"/>
                    <a:pt x="70" y="101"/>
                    <a:pt x="106" y="143"/>
                  </a:cubicBezTo>
                </a:path>
              </a:pathLst>
            </a:custGeom>
            <a:noFill/>
            <a:ln w="4763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5" name="Freeform 10"/>
            <p:cNvSpPr/>
            <p:nvPr/>
          </p:nvSpPr>
          <p:spPr bwMode="auto">
            <a:xfrm>
              <a:off x="-1061" y="-51881"/>
              <a:ext cx="11091863" cy="6923796"/>
            </a:xfrm>
            <a:custGeom>
              <a:avLst/>
              <a:gdLst/>
              <a:ahLst/>
              <a:cxnLst/>
              <a:rect l="0" t="0" r="r" b="b"/>
              <a:pathLst>
                <a:path w="2330" h="1452">
                  <a:moveTo>
                    <a:pt x="2046" y="1452"/>
                  </a:moveTo>
                  <a:cubicBezTo>
                    <a:pt x="2330" y="1153"/>
                    <a:pt x="2049" y="821"/>
                    <a:pt x="1813" y="601"/>
                  </a:cubicBezTo>
                  <a:cubicBezTo>
                    <a:pt x="1569" y="375"/>
                    <a:pt x="1282" y="179"/>
                    <a:pt x="956" y="97"/>
                  </a:cubicBezTo>
                  <a:cubicBezTo>
                    <a:pt x="572" y="0"/>
                    <a:pt x="292" y="101"/>
                    <a:pt x="0" y="366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6" name="Freeform 11"/>
            <p:cNvSpPr/>
            <p:nvPr/>
          </p:nvSpPr>
          <p:spPr bwMode="auto">
            <a:xfrm>
              <a:off x="5426601" y="5579"/>
              <a:ext cx="5788025" cy="6847184"/>
            </a:xfrm>
            <a:custGeom>
              <a:avLst/>
              <a:gdLst/>
              <a:ahLst/>
              <a:cxnLst/>
              <a:rect l="0" t="0" r="r" b="b"/>
              <a:pathLst>
                <a:path w="1216" h="1436">
                  <a:moveTo>
                    <a:pt x="1094" y="1436"/>
                  </a:moveTo>
                  <a:cubicBezTo>
                    <a:pt x="1216" y="1114"/>
                    <a:pt x="904" y="770"/>
                    <a:pt x="709" y="551"/>
                  </a:cubicBezTo>
                  <a:cubicBezTo>
                    <a:pt x="509" y="327"/>
                    <a:pt x="274" y="127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7" name="Freeform 12"/>
            <p:cNvSpPr/>
            <p:nvPr/>
          </p:nvSpPr>
          <p:spPr bwMode="auto">
            <a:xfrm>
              <a:off x="-1061" y="5579"/>
              <a:ext cx="1057275" cy="614491"/>
            </a:xfrm>
            <a:custGeom>
              <a:avLst/>
              <a:gdLst/>
              <a:ahLst/>
              <a:cxnLst/>
              <a:rect l="0" t="0" r="r" b="b"/>
              <a:pathLst>
                <a:path w="222" h="129">
                  <a:moveTo>
                    <a:pt x="222" y="0"/>
                  </a:moveTo>
                  <a:cubicBezTo>
                    <a:pt x="152" y="35"/>
                    <a:pt x="76" y="78"/>
                    <a:pt x="0" y="129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8" name="Freeform 13"/>
            <p:cNvSpPr/>
            <p:nvPr/>
          </p:nvSpPr>
          <p:spPr bwMode="auto">
            <a:xfrm>
              <a:off x="5821889" y="5579"/>
              <a:ext cx="5588000" cy="6866337"/>
            </a:xfrm>
            <a:custGeom>
              <a:avLst/>
              <a:gdLst/>
              <a:ahLst/>
              <a:cxnLst/>
              <a:rect l="0" t="0" r="r" b="b"/>
              <a:pathLst>
                <a:path w="1174" h="1440">
                  <a:moveTo>
                    <a:pt x="1067" y="1440"/>
                  </a:moveTo>
                  <a:cubicBezTo>
                    <a:pt x="1174" y="1124"/>
                    <a:pt x="887" y="797"/>
                    <a:pt x="698" y="577"/>
                  </a:cubicBezTo>
                  <a:cubicBezTo>
                    <a:pt x="500" y="348"/>
                    <a:pt x="270" y="141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9" name="Freeform 14"/>
            <p:cNvSpPr/>
            <p:nvPr/>
          </p:nvSpPr>
          <p:spPr bwMode="auto">
            <a:xfrm>
              <a:off x="3701" y="790"/>
              <a:ext cx="595313" cy="352734"/>
            </a:xfrm>
            <a:custGeom>
              <a:avLst/>
              <a:gdLst/>
              <a:ahLst/>
              <a:cxnLst/>
              <a:rect l="0" t="0" r="r" b="b"/>
              <a:pathLst>
                <a:path w="125" h="74">
                  <a:moveTo>
                    <a:pt x="125" y="0"/>
                  </a:moveTo>
                  <a:cubicBezTo>
                    <a:pt x="85" y="22"/>
                    <a:pt x="43" y="47"/>
                    <a:pt x="0" y="74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00" name="Freeform 15"/>
            <p:cNvSpPr/>
            <p:nvPr/>
          </p:nvSpPr>
          <p:spPr bwMode="auto">
            <a:xfrm>
              <a:off x="6012389" y="5579"/>
              <a:ext cx="5497513" cy="6866337"/>
            </a:xfrm>
            <a:custGeom>
              <a:avLst/>
              <a:gdLst/>
              <a:ahLst/>
              <a:cxnLst/>
              <a:rect l="0" t="0" r="r" b="b"/>
              <a:pathLst>
                <a:path w="1155" h="1440">
                  <a:moveTo>
                    <a:pt x="1056" y="1440"/>
                  </a:moveTo>
                  <a:cubicBezTo>
                    <a:pt x="1155" y="1123"/>
                    <a:pt x="875" y="801"/>
                    <a:pt x="686" y="580"/>
                  </a:cubicBezTo>
                  <a:cubicBezTo>
                    <a:pt x="491" y="352"/>
                    <a:pt x="264" y="145"/>
                    <a:pt x="0" y="0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20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01" name="Freeform 16"/>
            <p:cNvSpPr/>
            <p:nvPr/>
          </p:nvSpPr>
          <p:spPr bwMode="auto">
            <a:xfrm>
              <a:off x="-1061" y="5579"/>
              <a:ext cx="357188" cy="213875"/>
            </a:xfrm>
            <a:custGeom>
              <a:avLst/>
              <a:gdLst/>
              <a:ahLst/>
              <a:cxnLst/>
              <a:rect l="0" t="0" r="r" b="b"/>
              <a:pathLst>
                <a:path w="75" h="45">
                  <a:moveTo>
                    <a:pt x="75" y="0"/>
                  </a:moveTo>
                  <a:cubicBezTo>
                    <a:pt x="50" y="14"/>
                    <a:pt x="25" y="29"/>
                    <a:pt x="0" y="45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20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02" name="Freeform 17"/>
            <p:cNvSpPr/>
            <p:nvPr/>
          </p:nvSpPr>
          <p:spPr bwMode="auto">
            <a:xfrm>
              <a:off x="6210826" y="790"/>
              <a:ext cx="5522913" cy="6871126"/>
            </a:xfrm>
            <a:custGeom>
              <a:avLst/>
              <a:gdLst/>
              <a:ahLst/>
              <a:cxnLst/>
              <a:rect l="0" t="0" r="r" b="b"/>
              <a:pathLst>
                <a:path w="1160" h="1441">
                  <a:moveTo>
                    <a:pt x="1053" y="1441"/>
                  </a:moveTo>
                  <a:cubicBezTo>
                    <a:pt x="1160" y="1129"/>
                    <a:pt x="892" y="817"/>
                    <a:pt x="705" y="599"/>
                  </a:cubicBezTo>
                  <a:cubicBezTo>
                    <a:pt x="503" y="365"/>
                    <a:pt x="270" y="152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03" name="Freeform 18"/>
            <p:cNvSpPr/>
            <p:nvPr/>
          </p:nvSpPr>
          <p:spPr bwMode="auto">
            <a:xfrm>
              <a:off x="6463239" y="5579"/>
              <a:ext cx="5413375" cy="6866337"/>
            </a:xfrm>
            <a:custGeom>
              <a:avLst/>
              <a:gdLst/>
              <a:ahLst/>
              <a:cxnLst/>
              <a:rect l="0" t="0" r="r" b="b"/>
              <a:pathLst>
                <a:path w="1137" h="1440">
                  <a:moveTo>
                    <a:pt x="1040" y="1440"/>
                  </a:moveTo>
                  <a:cubicBezTo>
                    <a:pt x="1137" y="1131"/>
                    <a:pt x="883" y="828"/>
                    <a:pt x="698" y="611"/>
                  </a:cubicBezTo>
                  <a:cubicBezTo>
                    <a:pt x="498" y="375"/>
                    <a:pt x="268" y="159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04" name="Freeform 19"/>
            <p:cNvSpPr/>
            <p:nvPr/>
          </p:nvSpPr>
          <p:spPr bwMode="auto">
            <a:xfrm>
              <a:off x="6877576" y="5579"/>
              <a:ext cx="5037138" cy="6861550"/>
            </a:xfrm>
            <a:custGeom>
              <a:avLst/>
              <a:gdLst/>
              <a:ahLst/>
              <a:cxnLst/>
              <a:rect l="0" t="0" r="r" b="b"/>
              <a:pathLst>
                <a:path w="1058" h="1439">
                  <a:moveTo>
                    <a:pt x="1011" y="1439"/>
                  </a:moveTo>
                  <a:cubicBezTo>
                    <a:pt x="1058" y="1131"/>
                    <a:pt x="825" y="841"/>
                    <a:pt x="648" y="617"/>
                  </a:cubicBezTo>
                  <a:cubicBezTo>
                    <a:pt x="462" y="383"/>
                    <a:pt x="248" y="16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05" name="Freeform 20"/>
            <p:cNvSpPr/>
            <p:nvPr/>
          </p:nvSpPr>
          <p:spPr bwMode="auto">
            <a:xfrm>
              <a:off x="8768289" y="5579"/>
              <a:ext cx="3417888" cy="2742066"/>
            </a:xfrm>
            <a:custGeom>
              <a:avLst/>
              <a:gdLst/>
              <a:ahLst/>
              <a:cxnLst/>
              <a:rect l="0" t="0" r="r" b="b"/>
              <a:pathLst>
                <a:path w="718" h="575">
                  <a:moveTo>
                    <a:pt x="718" y="575"/>
                  </a:moveTo>
                  <a:cubicBezTo>
                    <a:pt x="500" y="360"/>
                    <a:pt x="260" y="163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06" name="Freeform 21"/>
            <p:cNvSpPr/>
            <p:nvPr/>
          </p:nvSpPr>
          <p:spPr bwMode="auto">
            <a:xfrm>
              <a:off x="9235014" y="10367"/>
              <a:ext cx="2951163" cy="2555325"/>
            </a:xfrm>
            <a:custGeom>
              <a:avLst/>
              <a:gdLst/>
              <a:ahLst/>
              <a:cxnLst/>
              <a:rect l="0" t="0" r="r" b="b"/>
              <a:pathLst>
                <a:path w="620" h="536">
                  <a:moveTo>
                    <a:pt x="620" y="536"/>
                  </a:moveTo>
                  <a:cubicBezTo>
                    <a:pt x="404" y="314"/>
                    <a:pt x="196" y="13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07" name="Freeform 22"/>
            <p:cNvSpPr/>
            <p:nvPr/>
          </p:nvSpPr>
          <p:spPr bwMode="auto">
            <a:xfrm>
              <a:off x="10020826" y="5579"/>
              <a:ext cx="2165350" cy="1358265"/>
            </a:xfrm>
            <a:custGeom>
              <a:avLst/>
              <a:gdLst/>
              <a:ahLst/>
              <a:cxnLst/>
              <a:rect l="0" t="0" r="r" b="b"/>
              <a:pathLst>
                <a:path w="455" h="285">
                  <a:moveTo>
                    <a:pt x="0" y="0"/>
                  </a:moveTo>
                  <a:cubicBezTo>
                    <a:pt x="153" y="85"/>
                    <a:pt x="308" y="180"/>
                    <a:pt x="455" y="285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08" name="Freeform 23"/>
            <p:cNvSpPr/>
            <p:nvPr/>
          </p:nvSpPr>
          <p:spPr bwMode="auto">
            <a:xfrm>
              <a:off x="11290826" y="5579"/>
              <a:ext cx="895350" cy="534687"/>
            </a:xfrm>
            <a:custGeom>
              <a:avLst/>
              <a:gdLst/>
              <a:ahLst/>
              <a:cxnLst/>
              <a:rect l="0" t="0" r="r" b="b"/>
              <a:pathLst>
                <a:path w="188" h="112">
                  <a:moveTo>
                    <a:pt x="0" y="0"/>
                  </a:moveTo>
                  <a:cubicBezTo>
                    <a:pt x="63" y="36"/>
                    <a:pt x="126" y="73"/>
                    <a:pt x="188" y="112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</p:grpSp>
      <p:grpSp>
        <p:nvGrpSpPr>
          <p:cNvPr id="9" name="Group 8"/>
          <p:cNvGrpSpPr/>
          <p:nvPr/>
        </p:nvGrpSpPr>
        <p:grpSpPr>
          <a:xfrm>
            <a:off x="1669293" y="1186483"/>
            <a:ext cx="8848345" cy="4477933"/>
            <a:chOff x="1669293" y="1186483"/>
            <a:chExt cx="8848345" cy="4477933"/>
          </a:xfrm>
        </p:grpSpPr>
        <p:sp>
          <p:nvSpPr>
            <p:cNvPr id="39" name="Rectangle 38"/>
            <p:cNvSpPr/>
            <p:nvPr/>
          </p:nvSpPr>
          <p:spPr>
            <a:xfrm>
              <a:off x="1674042" y="1186483"/>
              <a:ext cx="8843596" cy="716184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40" name="Isosceles Triangle 39"/>
            <p:cNvSpPr/>
            <p:nvPr/>
          </p:nvSpPr>
          <p:spPr>
            <a:xfrm rot="10800000">
              <a:off x="5892384" y="5313353"/>
              <a:ext cx="407233" cy="351063"/>
            </a:xfrm>
            <a:prstGeom prst="triangl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41" name="Rectangle 40"/>
            <p:cNvSpPr/>
            <p:nvPr/>
          </p:nvSpPr>
          <p:spPr>
            <a:xfrm>
              <a:off x="1669293" y="1991156"/>
              <a:ext cx="8845667" cy="3322196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759236" y="2075504"/>
            <a:ext cx="8679915" cy="1748729"/>
          </a:xfrm>
        </p:spPr>
        <p:txBody>
          <a:bodyPr bIns="0" anchor="b">
            <a:normAutofit/>
          </a:bodyPr>
          <a:lstStyle>
            <a:lvl1pPr algn="ctr">
              <a:lnSpc>
                <a:spcPct val="80000"/>
              </a:lnSpc>
              <a:defRPr sz="5400" spc="-150">
                <a:solidFill>
                  <a:srgbClr val="FFFEFF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759237" y="3906266"/>
            <a:ext cx="8673427" cy="1322587"/>
          </a:xfrm>
        </p:spPr>
        <p:txBody>
          <a:bodyPr tIns="0">
            <a:normAutofit/>
          </a:bodyPr>
          <a:lstStyle>
            <a:lvl1pPr marL="0" indent="0" algn="ctr">
              <a:lnSpc>
                <a:spcPct val="100000"/>
              </a:lnSpc>
              <a:buNone/>
              <a:defRPr sz="1800" b="0">
                <a:solidFill>
                  <a:srgbClr val="FFFEFF"/>
                </a:solidFill>
              </a:defRPr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04672" y="320040"/>
            <a:ext cx="3657600" cy="320040"/>
          </a:xfrm>
        </p:spPr>
        <p:txBody>
          <a:bodyPr vert="horz" lIns="91440" tIns="45720" rIns="91440" bIns="45720" rtlCol="0" anchor="ctr"/>
          <a:lstStyle>
            <a:lvl1pPr>
              <a:defRPr lang="en-US"/>
            </a:lvl1pPr>
          </a:lstStyle>
          <a:p>
            <a:fld id="{FC9028AA-35B3-462F-9B2B-D29F04922DFD}" type="datetimeFigureOut">
              <a:rPr lang="ru-RU" smtClean="0"/>
              <a:pPr/>
              <a:t>18.05.2020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804672" y="6227064"/>
            <a:ext cx="10588752" cy="320040"/>
          </a:xfrm>
        </p:spPr>
        <p:txBody>
          <a:bodyPr/>
          <a:lstStyle>
            <a:lvl1pPr algn="ctr">
              <a:defRPr/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469880" y="320040"/>
            <a:ext cx="914400" cy="320040"/>
          </a:xfrm>
        </p:spPr>
        <p:txBody>
          <a:bodyPr/>
          <a:lstStyle/>
          <a:p>
            <a:fld id="{B65CD5AA-4D7D-4332-89CF-2562AE0C226B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82395919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5" name="Group 74"/>
          <p:cNvGrpSpPr/>
          <p:nvPr/>
        </p:nvGrpSpPr>
        <p:grpSpPr>
          <a:xfrm>
            <a:off x="-417513" y="0"/>
            <a:ext cx="12584114" cy="6853238"/>
            <a:chOff x="-417513" y="0"/>
            <a:chExt cx="12584114" cy="6853238"/>
          </a:xfrm>
        </p:grpSpPr>
        <p:sp>
          <p:nvSpPr>
            <p:cNvPr id="76" name="Freeform 5"/>
            <p:cNvSpPr/>
            <p:nvPr/>
          </p:nvSpPr>
          <p:spPr bwMode="auto">
            <a:xfrm>
              <a:off x="1306513" y="0"/>
              <a:ext cx="3862388" cy="6843713"/>
            </a:xfrm>
            <a:custGeom>
              <a:avLst/>
              <a:gdLst/>
              <a:ahLst/>
              <a:cxnLst/>
              <a:rect l="0" t="0" r="r" b="b"/>
              <a:pathLst>
                <a:path w="813" h="1440">
                  <a:moveTo>
                    <a:pt x="813" y="0"/>
                  </a:moveTo>
                  <a:cubicBezTo>
                    <a:pt x="331" y="221"/>
                    <a:pt x="0" y="1039"/>
                    <a:pt x="43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77" name="Freeform 6"/>
            <p:cNvSpPr/>
            <p:nvPr/>
          </p:nvSpPr>
          <p:spPr bwMode="auto">
            <a:xfrm>
              <a:off x="10626725" y="9525"/>
              <a:ext cx="1539875" cy="555625"/>
            </a:xfrm>
            <a:custGeom>
              <a:avLst/>
              <a:gdLst/>
              <a:ahLst/>
              <a:cxnLst/>
              <a:rect l="0" t="0" r="r" b="b"/>
              <a:pathLst>
                <a:path w="324" h="117">
                  <a:moveTo>
                    <a:pt x="324" y="117"/>
                  </a:moveTo>
                  <a:cubicBezTo>
                    <a:pt x="223" y="64"/>
                    <a:pt x="107" y="2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78" name="Freeform 7"/>
            <p:cNvSpPr/>
            <p:nvPr/>
          </p:nvSpPr>
          <p:spPr bwMode="auto">
            <a:xfrm>
              <a:off x="10247313" y="5013325"/>
              <a:ext cx="1919288" cy="1830388"/>
            </a:xfrm>
            <a:custGeom>
              <a:avLst/>
              <a:gdLst/>
              <a:ahLst/>
              <a:cxnLst/>
              <a:rect l="0" t="0" r="r" b="b"/>
              <a:pathLst>
                <a:path w="404" h="385">
                  <a:moveTo>
                    <a:pt x="0" y="385"/>
                  </a:moveTo>
                  <a:cubicBezTo>
                    <a:pt x="146" y="272"/>
                    <a:pt x="285" y="142"/>
                    <a:pt x="404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79" name="Freeform 8"/>
            <p:cNvSpPr/>
            <p:nvPr/>
          </p:nvSpPr>
          <p:spPr bwMode="auto">
            <a:xfrm>
              <a:off x="1120775" y="0"/>
              <a:ext cx="3676650" cy="6843713"/>
            </a:xfrm>
            <a:custGeom>
              <a:avLst/>
              <a:gdLst/>
              <a:ahLst/>
              <a:cxnLst/>
              <a:rect l="0" t="0" r="r" b="b"/>
              <a:pathLst>
                <a:path w="774" h="1440">
                  <a:moveTo>
                    <a:pt x="774" y="0"/>
                  </a:moveTo>
                  <a:cubicBezTo>
                    <a:pt x="312" y="240"/>
                    <a:pt x="0" y="1034"/>
                    <a:pt x="411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0" name="Freeform 9"/>
            <p:cNvSpPr/>
            <p:nvPr/>
          </p:nvSpPr>
          <p:spPr bwMode="auto">
            <a:xfrm>
              <a:off x="11202988" y="9525"/>
              <a:ext cx="963613" cy="366713"/>
            </a:xfrm>
            <a:custGeom>
              <a:avLst/>
              <a:gdLst/>
              <a:ahLst/>
              <a:cxnLst/>
              <a:rect l="0" t="0" r="r" b="b"/>
              <a:pathLst>
                <a:path w="203" h="77">
                  <a:moveTo>
                    <a:pt x="203" y="77"/>
                  </a:moveTo>
                  <a:cubicBezTo>
                    <a:pt x="138" y="46"/>
                    <a:pt x="68" y="21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1" name="Freeform 10"/>
            <p:cNvSpPr/>
            <p:nvPr/>
          </p:nvSpPr>
          <p:spPr bwMode="auto">
            <a:xfrm>
              <a:off x="10494963" y="5275263"/>
              <a:ext cx="1666875" cy="1577975"/>
            </a:xfrm>
            <a:custGeom>
              <a:avLst/>
              <a:gdLst/>
              <a:ahLst/>
              <a:cxnLst/>
              <a:rect l="0" t="0" r="r" b="b"/>
              <a:pathLst>
                <a:path w="351" h="332">
                  <a:moveTo>
                    <a:pt x="0" y="332"/>
                  </a:moveTo>
                  <a:cubicBezTo>
                    <a:pt x="125" y="232"/>
                    <a:pt x="245" y="121"/>
                    <a:pt x="351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2" name="Freeform 11"/>
            <p:cNvSpPr/>
            <p:nvPr/>
          </p:nvSpPr>
          <p:spPr bwMode="auto">
            <a:xfrm>
              <a:off x="1001713" y="0"/>
              <a:ext cx="3621088" cy="6843713"/>
            </a:xfrm>
            <a:custGeom>
              <a:avLst/>
              <a:gdLst/>
              <a:ahLst/>
              <a:cxnLst/>
              <a:rect l="0" t="0" r="r" b="b"/>
              <a:pathLst>
                <a:path w="762" h="1440">
                  <a:moveTo>
                    <a:pt x="762" y="0"/>
                  </a:moveTo>
                  <a:cubicBezTo>
                    <a:pt x="308" y="245"/>
                    <a:pt x="0" y="1033"/>
                    <a:pt x="403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3" name="Freeform 12"/>
            <p:cNvSpPr/>
            <p:nvPr/>
          </p:nvSpPr>
          <p:spPr bwMode="auto">
            <a:xfrm>
              <a:off x="11501438" y="9525"/>
              <a:ext cx="665163" cy="257175"/>
            </a:xfrm>
            <a:custGeom>
              <a:avLst/>
              <a:gdLst/>
              <a:ahLst/>
              <a:cxnLst/>
              <a:rect l="0" t="0" r="r" b="b"/>
              <a:pathLst>
                <a:path w="140" h="54">
                  <a:moveTo>
                    <a:pt x="140" y="54"/>
                  </a:moveTo>
                  <a:cubicBezTo>
                    <a:pt x="95" y="34"/>
                    <a:pt x="48" y="16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4" name="Freeform 13"/>
            <p:cNvSpPr/>
            <p:nvPr/>
          </p:nvSpPr>
          <p:spPr bwMode="auto">
            <a:xfrm>
              <a:off x="10641013" y="5408613"/>
              <a:ext cx="1525588" cy="1435100"/>
            </a:xfrm>
            <a:custGeom>
              <a:avLst/>
              <a:gdLst/>
              <a:ahLst/>
              <a:cxnLst/>
              <a:rect l="0" t="0" r="r" b="b"/>
              <a:pathLst>
                <a:path w="321" h="302">
                  <a:moveTo>
                    <a:pt x="0" y="302"/>
                  </a:moveTo>
                  <a:cubicBezTo>
                    <a:pt x="114" y="210"/>
                    <a:pt x="223" y="109"/>
                    <a:pt x="321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5" name="Freeform 14"/>
            <p:cNvSpPr/>
            <p:nvPr/>
          </p:nvSpPr>
          <p:spPr bwMode="auto">
            <a:xfrm>
              <a:off x="1001713" y="0"/>
              <a:ext cx="3244850" cy="6843713"/>
            </a:xfrm>
            <a:custGeom>
              <a:avLst/>
              <a:gdLst/>
              <a:ahLst/>
              <a:cxnLst/>
              <a:rect l="0" t="0" r="r" b="b"/>
              <a:pathLst>
                <a:path w="683" h="1440">
                  <a:moveTo>
                    <a:pt x="683" y="0"/>
                  </a:moveTo>
                  <a:cubicBezTo>
                    <a:pt x="258" y="256"/>
                    <a:pt x="0" y="1041"/>
                    <a:pt x="35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6" name="Freeform 15"/>
            <p:cNvSpPr/>
            <p:nvPr/>
          </p:nvSpPr>
          <p:spPr bwMode="auto">
            <a:xfrm>
              <a:off x="10802938" y="5518150"/>
              <a:ext cx="1363663" cy="1325563"/>
            </a:xfrm>
            <a:custGeom>
              <a:avLst/>
              <a:gdLst/>
              <a:ahLst/>
              <a:cxnLst/>
              <a:rect l="0" t="0" r="r" b="b"/>
              <a:pathLst>
                <a:path w="287" h="279">
                  <a:moveTo>
                    <a:pt x="0" y="279"/>
                  </a:moveTo>
                  <a:cubicBezTo>
                    <a:pt x="101" y="193"/>
                    <a:pt x="198" y="100"/>
                    <a:pt x="287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7" name="Freeform 16"/>
            <p:cNvSpPr/>
            <p:nvPr/>
          </p:nvSpPr>
          <p:spPr bwMode="auto">
            <a:xfrm>
              <a:off x="889000" y="0"/>
              <a:ext cx="3230563" cy="6843713"/>
            </a:xfrm>
            <a:custGeom>
              <a:avLst/>
              <a:gdLst/>
              <a:ahLst/>
              <a:cxnLst/>
              <a:rect l="0" t="0" r="r" b="b"/>
              <a:pathLst>
                <a:path w="680" h="1440">
                  <a:moveTo>
                    <a:pt x="680" y="0"/>
                  </a:moveTo>
                  <a:cubicBezTo>
                    <a:pt x="257" y="265"/>
                    <a:pt x="0" y="1026"/>
                    <a:pt x="337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8" name="Freeform 17"/>
            <p:cNvSpPr/>
            <p:nvPr/>
          </p:nvSpPr>
          <p:spPr bwMode="auto">
            <a:xfrm>
              <a:off x="10979150" y="5694363"/>
              <a:ext cx="1187450" cy="1149350"/>
            </a:xfrm>
            <a:custGeom>
              <a:avLst/>
              <a:gdLst/>
              <a:ahLst/>
              <a:cxnLst/>
              <a:rect l="0" t="0" r="r" b="b"/>
              <a:pathLst>
                <a:path w="250" h="242">
                  <a:moveTo>
                    <a:pt x="0" y="242"/>
                  </a:moveTo>
                  <a:cubicBezTo>
                    <a:pt x="88" y="166"/>
                    <a:pt x="172" y="85"/>
                    <a:pt x="25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9" name="Freeform 18"/>
            <p:cNvSpPr/>
            <p:nvPr/>
          </p:nvSpPr>
          <p:spPr bwMode="auto">
            <a:xfrm>
              <a:off x="484188" y="0"/>
              <a:ext cx="3421063" cy="6843713"/>
            </a:xfrm>
            <a:custGeom>
              <a:avLst/>
              <a:gdLst/>
              <a:ahLst/>
              <a:cxnLst/>
              <a:rect l="0" t="0" r="r" b="b"/>
              <a:pathLst>
                <a:path w="720" h="1440">
                  <a:moveTo>
                    <a:pt x="720" y="0"/>
                  </a:moveTo>
                  <a:cubicBezTo>
                    <a:pt x="316" y="282"/>
                    <a:pt x="0" y="1018"/>
                    <a:pt x="362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0" name="Freeform 19"/>
            <p:cNvSpPr/>
            <p:nvPr/>
          </p:nvSpPr>
          <p:spPr bwMode="auto">
            <a:xfrm>
              <a:off x="11287125" y="6049963"/>
              <a:ext cx="879475" cy="793750"/>
            </a:xfrm>
            <a:custGeom>
              <a:avLst/>
              <a:gdLst/>
              <a:ahLst/>
              <a:cxnLst/>
              <a:rect l="0" t="0" r="r" b="b"/>
              <a:pathLst>
                <a:path w="185" h="167">
                  <a:moveTo>
                    <a:pt x="0" y="167"/>
                  </a:moveTo>
                  <a:cubicBezTo>
                    <a:pt x="63" y="114"/>
                    <a:pt x="125" y="58"/>
                    <a:pt x="185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1" name="Freeform 20"/>
            <p:cNvSpPr/>
            <p:nvPr/>
          </p:nvSpPr>
          <p:spPr bwMode="auto">
            <a:xfrm>
              <a:off x="598488" y="0"/>
              <a:ext cx="2717800" cy="6843713"/>
            </a:xfrm>
            <a:custGeom>
              <a:avLst/>
              <a:gdLst/>
              <a:ahLst/>
              <a:cxnLst/>
              <a:rect l="0" t="0" r="r" b="b"/>
              <a:pathLst>
                <a:path w="572" h="1440">
                  <a:moveTo>
                    <a:pt x="572" y="0"/>
                  </a:moveTo>
                  <a:cubicBezTo>
                    <a:pt x="213" y="320"/>
                    <a:pt x="0" y="979"/>
                    <a:pt x="164" y="1440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20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2" name="Freeform 21"/>
            <p:cNvSpPr/>
            <p:nvPr/>
          </p:nvSpPr>
          <p:spPr bwMode="auto">
            <a:xfrm>
              <a:off x="261938" y="0"/>
              <a:ext cx="2944813" cy="6843713"/>
            </a:xfrm>
            <a:custGeom>
              <a:avLst/>
              <a:gdLst/>
              <a:ahLst/>
              <a:cxnLst/>
              <a:rect l="0" t="0" r="r" b="b"/>
              <a:pathLst>
                <a:path w="620" h="1440">
                  <a:moveTo>
                    <a:pt x="620" y="0"/>
                  </a:moveTo>
                  <a:cubicBezTo>
                    <a:pt x="248" y="325"/>
                    <a:pt x="0" y="960"/>
                    <a:pt x="186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lgDash"/>
              <a:miter lim="800000"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3" name="Freeform 22"/>
            <p:cNvSpPr/>
            <p:nvPr/>
          </p:nvSpPr>
          <p:spPr bwMode="auto">
            <a:xfrm>
              <a:off x="-417513" y="0"/>
              <a:ext cx="2403475" cy="6843713"/>
            </a:xfrm>
            <a:custGeom>
              <a:avLst/>
              <a:gdLst/>
              <a:ahLst/>
              <a:cxnLst/>
              <a:rect l="0" t="0" r="r" b="b"/>
              <a:pathLst>
                <a:path w="506" h="1440">
                  <a:moveTo>
                    <a:pt x="506" y="0"/>
                  </a:moveTo>
                  <a:cubicBezTo>
                    <a:pt x="109" y="356"/>
                    <a:pt x="0" y="943"/>
                    <a:pt x="171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4" name="Freeform 23"/>
            <p:cNvSpPr/>
            <p:nvPr/>
          </p:nvSpPr>
          <p:spPr bwMode="auto">
            <a:xfrm>
              <a:off x="14288" y="9525"/>
              <a:ext cx="1771650" cy="3198813"/>
            </a:xfrm>
            <a:custGeom>
              <a:avLst/>
              <a:gdLst/>
              <a:ahLst/>
              <a:cxnLst/>
              <a:rect l="0" t="0" r="r" b="b"/>
              <a:pathLst>
                <a:path w="373" h="673">
                  <a:moveTo>
                    <a:pt x="373" y="0"/>
                  </a:moveTo>
                  <a:cubicBezTo>
                    <a:pt x="175" y="183"/>
                    <a:pt x="51" y="409"/>
                    <a:pt x="0" y="673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5" name="Freeform 24"/>
            <p:cNvSpPr/>
            <p:nvPr/>
          </p:nvSpPr>
          <p:spPr bwMode="auto">
            <a:xfrm>
              <a:off x="4763" y="6016625"/>
              <a:ext cx="214313" cy="827088"/>
            </a:xfrm>
            <a:custGeom>
              <a:avLst/>
              <a:gdLst/>
              <a:ahLst/>
              <a:cxnLst/>
              <a:rect l="0" t="0" r="r" b="b"/>
              <a:pathLst>
                <a:path w="45" h="174">
                  <a:moveTo>
                    <a:pt x="0" y="0"/>
                  </a:moveTo>
                  <a:cubicBezTo>
                    <a:pt x="11" y="59"/>
                    <a:pt x="26" y="118"/>
                    <a:pt x="45" y="174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6" name="Freeform 25"/>
            <p:cNvSpPr/>
            <p:nvPr/>
          </p:nvSpPr>
          <p:spPr bwMode="auto">
            <a:xfrm>
              <a:off x="14288" y="0"/>
              <a:ext cx="1562100" cy="2228850"/>
            </a:xfrm>
            <a:custGeom>
              <a:avLst/>
              <a:gdLst/>
              <a:ahLst/>
              <a:cxnLst/>
              <a:rect l="0" t="0" r="r" b="b"/>
              <a:pathLst>
                <a:path w="329" h="469">
                  <a:moveTo>
                    <a:pt x="329" y="0"/>
                  </a:moveTo>
                  <a:cubicBezTo>
                    <a:pt x="189" y="133"/>
                    <a:pt x="69" y="288"/>
                    <a:pt x="0" y="469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</p:grpSp>
      <p:grpSp>
        <p:nvGrpSpPr>
          <p:cNvPr id="22" name="Group 21"/>
          <p:cNvGrpSpPr/>
          <p:nvPr/>
        </p:nvGrpSpPr>
        <p:grpSpPr>
          <a:xfrm>
            <a:off x="800144" y="1699589"/>
            <a:ext cx="3674476" cy="3470421"/>
            <a:chOff x="697883" y="1816768"/>
            <a:chExt cx="3674476" cy="3470421"/>
          </a:xfrm>
        </p:grpSpPr>
        <p:sp>
          <p:nvSpPr>
            <p:cNvPr id="23" name="Rectangle 22"/>
            <p:cNvSpPr/>
            <p:nvPr/>
          </p:nvSpPr>
          <p:spPr>
            <a:xfrm>
              <a:off x="697883" y="1816768"/>
              <a:ext cx="3674476" cy="50292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2"/>
            <p:cNvSpPr/>
            <p:nvPr/>
          </p:nvSpPr>
          <p:spPr>
            <a:xfrm rot="10800000">
              <a:off x="2380224" y="5014786"/>
              <a:ext cx="315988" cy="272403"/>
            </a:xfrm>
            <a:prstGeom prst="triangl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4"/>
            <p:cNvSpPr/>
            <p:nvPr/>
          </p:nvSpPr>
          <p:spPr>
            <a:xfrm>
              <a:off x="704075" y="2392840"/>
              <a:ext cx="3668284" cy="2624327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88632" y="2349925"/>
            <a:ext cx="3501196" cy="2456441"/>
          </a:xfrm>
        </p:spPr>
        <p:txBody>
          <a:bodyPr/>
          <a:lstStyle>
            <a:lvl1pPr>
              <a:defRPr>
                <a:solidFill>
                  <a:srgbClr val="FFFEFF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109983" y="794719"/>
            <a:ext cx="6275035" cy="525709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9028AA-35B3-462F-9B2B-D29F04922DFD}" type="datetimeFigureOut">
              <a:rPr lang="ru-RU" smtClean="0"/>
              <a:pPr/>
              <a:t>18.05.2020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5CD5AA-4D7D-4332-89CF-2562AE0C226B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203615315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5" name="Group 74"/>
          <p:cNvGrpSpPr/>
          <p:nvPr/>
        </p:nvGrpSpPr>
        <p:grpSpPr>
          <a:xfrm flipH="1">
            <a:off x="0" y="0"/>
            <a:ext cx="12584114" cy="6853238"/>
            <a:chOff x="-417513" y="0"/>
            <a:chExt cx="12584114" cy="6853238"/>
          </a:xfrm>
        </p:grpSpPr>
        <p:sp>
          <p:nvSpPr>
            <p:cNvPr id="76" name="Freeform 5"/>
            <p:cNvSpPr/>
            <p:nvPr/>
          </p:nvSpPr>
          <p:spPr bwMode="auto">
            <a:xfrm>
              <a:off x="1306513" y="0"/>
              <a:ext cx="3862388" cy="6843713"/>
            </a:xfrm>
            <a:custGeom>
              <a:avLst/>
              <a:gdLst/>
              <a:ahLst/>
              <a:cxnLst/>
              <a:rect l="0" t="0" r="r" b="b"/>
              <a:pathLst>
                <a:path w="813" h="1440">
                  <a:moveTo>
                    <a:pt x="813" y="0"/>
                  </a:moveTo>
                  <a:cubicBezTo>
                    <a:pt x="331" y="221"/>
                    <a:pt x="0" y="1039"/>
                    <a:pt x="43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77" name="Freeform 6"/>
            <p:cNvSpPr/>
            <p:nvPr/>
          </p:nvSpPr>
          <p:spPr bwMode="auto">
            <a:xfrm>
              <a:off x="10626725" y="9525"/>
              <a:ext cx="1539875" cy="555625"/>
            </a:xfrm>
            <a:custGeom>
              <a:avLst/>
              <a:gdLst/>
              <a:ahLst/>
              <a:cxnLst/>
              <a:rect l="0" t="0" r="r" b="b"/>
              <a:pathLst>
                <a:path w="324" h="117">
                  <a:moveTo>
                    <a:pt x="324" y="117"/>
                  </a:moveTo>
                  <a:cubicBezTo>
                    <a:pt x="223" y="64"/>
                    <a:pt x="107" y="2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78" name="Freeform 7"/>
            <p:cNvSpPr/>
            <p:nvPr/>
          </p:nvSpPr>
          <p:spPr bwMode="auto">
            <a:xfrm>
              <a:off x="10247313" y="5013325"/>
              <a:ext cx="1919288" cy="1830388"/>
            </a:xfrm>
            <a:custGeom>
              <a:avLst/>
              <a:gdLst/>
              <a:ahLst/>
              <a:cxnLst/>
              <a:rect l="0" t="0" r="r" b="b"/>
              <a:pathLst>
                <a:path w="404" h="385">
                  <a:moveTo>
                    <a:pt x="0" y="385"/>
                  </a:moveTo>
                  <a:cubicBezTo>
                    <a:pt x="146" y="272"/>
                    <a:pt x="285" y="142"/>
                    <a:pt x="404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79" name="Freeform 8"/>
            <p:cNvSpPr/>
            <p:nvPr/>
          </p:nvSpPr>
          <p:spPr bwMode="auto">
            <a:xfrm>
              <a:off x="1120775" y="0"/>
              <a:ext cx="3676650" cy="6843713"/>
            </a:xfrm>
            <a:custGeom>
              <a:avLst/>
              <a:gdLst/>
              <a:ahLst/>
              <a:cxnLst/>
              <a:rect l="0" t="0" r="r" b="b"/>
              <a:pathLst>
                <a:path w="774" h="1440">
                  <a:moveTo>
                    <a:pt x="774" y="0"/>
                  </a:moveTo>
                  <a:cubicBezTo>
                    <a:pt x="312" y="240"/>
                    <a:pt x="0" y="1034"/>
                    <a:pt x="411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0" name="Freeform 9"/>
            <p:cNvSpPr/>
            <p:nvPr/>
          </p:nvSpPr>
          <p:spPr bwMode="auto">
            <a:xfrm>
              <a:off x="11202988" y="9525"/>
              <a:ext cx="963613" cy="366713"/>
            </a:xfrm>
            <a:custGeom>
              <a:avLst/>
              <a:gdLst/>
              <a:ahLst/>
              <a:cxnLst/>
              <a:rect l="0" t="0" r="r" b="b"/>
              <a:pathLst>
                <a:path w="203" h="77">
                  <a:moveTo>
                    <a:pt x="203" y="77"/>
                  </a:moveTo>
                  <a:cubicBezTo>
                    <a:pt x="138" y="46"/>
                    <a:pt x="68" y="21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1" name="Freeform 10"/>
            <p:cNvSpPr/>
            <p:nvPr/>
          </p:nvSpPr>
          <p:spPr bwMode="auto">
            <a:xfrm>
              <a:off x="10494963" y="5275263"/>
              <a:ext cx="1666875" cy="1577975"/>
            </a:xfrm>
            <a:custGeom>
              <a:avLst/>
              <a:gdLst/>
              <a:ahLst/>
              <a:cxnLst/>
              <a:rect l="0" t="0" r="r" b="b"/>
              <a:pathLst>
                <a:path w="351" h="332">
                  <a:moveTo>
                    <a:pt x="0" y="332"/>
                  </a:moveTo>
                  <a:cubicBezTo>
                    <a:pt x="125" y="232"/>
                    <a:pt x="245" y="121"/>
                    <a:pt x="351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2" name="Freeform 11"/>
            <p:cNvSpPr/>
            <p:nvPr/>
          </p:nvSpPr>
          <p:spPr bwMode="auto">
            <a:xfrm>
              <a:off x="1001713" y="0"/>
              <a:ext cx="3621088" cy="6843713"/>
            </a:xfrm>
            <a:custGeom>
              <a:avLst/>
              <a:gdLst/>
              <a:ahLst/>
              <a:cxnLst/>
              <a:rect l="0" t="0" r="r" b="b"/>
              <a:pathLst>
                <a:path w="762" h="1440">
                  <a:moveTo>
                    <a:pt x="762" y="0"/>
                  </a:moveTo>
                  <a:cubicBezTo>
                    <a:pt x="308" y="245"/>
                    <a:pt x="0" y="1033"/>
                    <a:pt x="403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3" name="Freeform 12"/>
            <p:cNvSpPr/>
            <p:nvPr/>
          </p:nvSpPr>
          <p:spPr bwMode="auto">
            <a:xfrm>
              <a:off x="11501438" y="9525"/>
              <a:ext cx="665163" cy="257175"/>
            </a:xfrm>
            <a:custGeom>
              <a:avLst/>
              <a:gdLst/>
              <a:ahLst/>
              <a:cxnLst/>
              <a:rect l="0" t="0" r="r" b="b"/>
              <a:pathLst>
                <a:path w="140" h="54">
                  <a:moveTo>
                    <a:pt x="140" y="54"/>
                  </a:moveTo>
                  <a:cubicBezTo>
                    <a:pt x="95" y="34"/>
                    <a:pt x="48" y="16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4" name="Freeform 13"/>
            <p:cNvSpPr/>
            <p:nvPr/>
          </p:nvSpPr>
          <p:spPr bwMode="auto">
            <a:xfrm>
              <a:off x="10641013" y="5408613"/>
              <a:ext cx="1525588" cy="1435100"/>
            </a:xfrm>
            <a:custGeom>
              <a:avLst/>
              <a:gdLst/>
              <a:ahLst/>
              <a:cxnLst/>
              <a:rect l="0" t="0" r="r" b="b"/>
              <a:pathLst>
                <a:path w="321" h="302">
                  <a:moveTo>
                    <a:pt x="0" y="302"/>
                  </a:moveTo>
                  <a:cubicBezTo>
                    <a:pt x="114" y="210"/>
                    <a:pt x="223" y="109"/>
                    <a:pt x="321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5" name="Freeform 14"/>
            <p:cNvSpPr/>
            <p:nvPr/>
          </p:nvSpPr>
          <p:spPr bwMode="auto">
            <a:xfrm>
              <a:off x="1001713" y="0"/>
              <a:ext cx="3244850" cy="6843713"/>
            </a:xfrm>
            <a:custGeom>
              <a:avLst/>
              <a:gdLst/>
              <a:ahLst/>
              <a:cxnLst/>
              <a:rect l="0" t="0" r="r" b="b"/>
              <a:pathLst>
                <a:path w="683" h="1440">
                  <a:moveTo>
                    <a:pt x="683" y="0"/>
                  </a:moveTo>
                  <a:cubicBezTo>
                    <a:pt x="258" y="256"/>
                    <a:pt x="0" y="1041"/>
                    <a:pt x="35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6" name="Freeform 15"/>
            <p:cNvSpPr/>
            <p:nvPr/>
          </p:nvSpPr>
          <p:spPr bwMode="auto">
            <a:xfrm>
              <a:off x="10802938" y="5518150"/>
              <a:ext cx="1363663" cy="1325563"/>
            </a:xfrm>
            <a:custGeom>
              <a:avLst/>
              <a:gdLst/>
              <a:ahLst/>
              <a:cxnLst/>
              <a:rect l="0" t="0" r="r" b="b"/>
              <a:pathLst>
                <a:path w="287" h="279">
                  <a:moveTo>
                    <a:pt x="0" y="279"/>
                  </a:moveTo>
                  <a:cubicBezTo>
                    <a:pt x="101" y="193"/>
                    <a:pt x="198" y="100"/>
                    <a:pt x="287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7" name="Freeform 16"/>
            <p:cNvSpPr/>
            <p:nvPr/>
          </p:nvSpPr>
          <p:spPr bwMode="auto">
            <a:xfrm>
              <a:off x="889000" y="0"/>
              <a:ext cx="3230563" cy="6843713"/>
            </a:xfrm>
            <a:custGeom>
              <a:avLst/>
              <a:gdLst/>
              <a:ahLst/>
              <a:cxnLst/>
              <a:rect l="0" t="0" r="r" b="b"/>
              <a:pathLst>
                <a:path w="680" h="1440">
                  <a:moveTo>
                    <a:pt x="680" y="0"/>
                  </a:moveTo>
                  <a:cubicBezTo>
                    <a:pt x="257" y="265"/>
                    <a:pt x="0" y="1026"/>
                    <a:pt x="337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8" name="Freeform 17"/>
            <p:cNvSpPr/>
            <p:nvPr/>
          </p:nvSpPr>
          <p:spPr bwMode="auto">
            <a:xfrm>
              <a:off x="10979150" y="5694363"/>
              <a:ext cx="1187450" cy="1149350"/>
            </a:xfrm>
            <a:custGeom>
              <a:avLst/>
              <a:gdLst/>
              <a:ahLst/>
              <a:cxnLst/>
              <a:rect l="0" t="0" r="r" b="b"/>
              <a:pathLst>
                <a:path w="250" h="242">
                  <a:moveTo>
                    <a:pt x="0" y="242"/>
                  </a:moveTo>
                  <a:cubicBezTo>
                    <a:pt x="88" y="166"/>
                    <a:pt x="172" y="85"/>
                    <a:pt x="25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9" name="Freeform 18"/>
            <p:cNvSpPr/>
            <p:nvPr/>
          </p:nvSpPr>
          <p:spPr bwMode="auto">
            <a:xfrm>
              <a:off x="484188" y="0"/>
              <a:ext cx="3421063" cy="6843713"/>
            </a:xfrm>
            <a:custGeom>
              <a:avLst/>
              <a:gdLst/>
              <a:ahLst/>
              <a:cxnLst/>
              <a:rect l="0" t="0" r="r" b="b"/>
              <a:pathLst>
                <a:path w="720" h="1440">
                  <a:moveTo>
                    <a:pt x="720" y="0"/>
                  </a:moveTo>
                  <a:cubicBezTo>
                    <a:pt x="316" y="282"/>
                    <a:pt x="0" y="1018"/>
                    <a:pt x="362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0" name="Freeform 19"/>
            <p:cNvSpPr/>
            <p:nvPr/>
          </p:nvSpPr>
          <p:spPr bwMode="auto">
            <a:xfrm>
              <a:off x="11287125" y="6049963"/>
              <a:ext cx="879475" cy="793750"/>
            </a:xfrm>
            <a:custGeom>
              <a:avLst/>
              <a:gdLst/>
              <a:ahLst/>
              <a:cxnLst/>
              <a:rect l="0" t="0" r="r" b="b"/>
              <a:pathLst>
                <a:path w="185" h="167">
                  <a:moveTo>
                    <a:pt x="0" y="167"/>
                  </a:moveTo>
                  <a:cubicBezTo>
                    <a:pt x="63" y="114"/>
                    <a:pt x="125" y="58"/>
                    <a:pt x="185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1" name="Freeform 20"/>
            <p:cNvSpPr/>
            <p:nvPr/>
          </p:nvSpPr>
          <p:spPr bwMode="auto">
            <a:xfrm>
              <a:off x="598488" y="0"/>
              <a:ext cx="2717800" cy="6843713"/>
            </a:xfrm>
            <a:custGeom>
              <a:avLst/>
              <a:gdLst/>
              <a:ahLst/>
              <a:cxnLst/>
              <a:rect l="0" t="0" r="r" b="b"/>
              <a:pathLst>
                <a:path w="572" h="1440">
                  <a:moveTo>
                    <a:pt x="572" y="0"/>
                  </a:moveTo>
                  <a:cubicBezTo>
                    <a:pt x="213" y="320"/>
                    <a:pt x="0" y="979"/>
                    <a:pt x="164" y="1440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20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2" name="Freeform 21"/>
            <p:cNvSpPr/>
            <p:nvPr/>
          </p:nvSpPr>
          <p:spPr bwMode="auto">
            <a:xfrm>
              <a:off x="261938" y="0"/>
              <a:ext cx="2944813" cy="6843713"/>
            </a:xfrm>
            <a:custGeom>
              <a:avLst/>
              <a:gdLst/>
              <a:ahLst/>
              <a:cxnLst/>
              <a:rect l="0" t="0" r="r" b="b"/>
              <a:pathLst>
                <a:path w="620" h="1440">
                  <a:moveTo>
                    <a:pt x="620" y="0"/>
                  </a:moveTo>
                  <a:cubicBezTo>
                    <a:pt x="248" y="325"/>
                    <a:pt x="0" y="960"/>
                    <a:pt x="186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lgDash"/>
              <a:miter lim="800000"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3" name="Freeform 22"/>
            <p:cNvSpPr/>
            <p:nvPr/>
          </p:nvSpPr>
          <p:spPr bwMode="auto">
            <a:xfrm>
              <a:off x="-417513" y="0"/>
              <a:ext cx="2403475" cy="6843713"/>
            </a:xfrm>
            <a:custGeom>
              <a:avLst/>
              <a:gdLst/>
              <a:ahLst/>
              <a:cxnLst/>
              <a:rect l="0" t="0" r="r" b="b"/>
              <a:pathLst>
                <a:path w="506" h="1440">
                  <a:moveTo>
                    <a:pt x="506" y="0"/>
                  </a:moveTo>
                  <a:cubicBezTo>
                    <a:pt x="109" y="356"/>
                    <a:pt x="0" y="943"/>
                    <a:pt x="171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4" name="Freeform 23"/>
            <p:cNvSpPr/>
            <p:nvPr/>
          </p:nvSpPr>
          <p:spPr bwMode="auto">
            <a:xfrm>
              <a:off x="14288" y="9525"/>
              <a:ext cx="1771650" cy="3198813"/>
            </a:xfrm>
            <a:custGeom>
              <a:avLst/>
              <a:gdLst/>
              <a:ahLst/>
              <a:cxnLst/>
              <a:rect l="0" t="0" r="r" b="b"/>
              <a:pathLst>
                <a:path w="373" h="673">
                  <a:moveTo>
                    <a:pt x="373" y="0"/>
                  </a:moveTo>
                  <a:cubicBezTo>
                    <a:pt x="175" y="183"/>
                    <a:pt x="51" y="409"/>
                    <a:pt x="0" y="673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5" name="Freeform 24"/>
            <p:cNvSpPr/>
            <p:nvPr/>
          </p:nvSpPr>
          <p:spPr bwMode="auto">
            <a:xfrm>
              <a:off x="4763" y="6016625"/>
              <a:ext cx="214313" cy="827088"/>
            </a:xfrm>
            <a:custGeom>
              <a:avLst/>
              <a:gdLst/>
              <a:ahLst/>
              <a:cxnLst/>
              <a:rect l="0" t="0" r="r" b="b"/>
              <a:pathLst>
                <a:path w="45" h="174">
                  <a:moveTo>
                    <a:pt x="0" y="0"/>
                  </a:moveTo>
                  <a:cubicBezTo>
                    <a:pt x="11" y="59"/>
                    <a:pt x="26" y="118"/>
                    <a:pt x="45" y="174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6" name="Freeform 25"/>
            <p:cNvSpPr/>
            <p:nvPr/>
          </p:nvSpPr>
          <p:spPr bwMode="auto">
            <a:xfrm>
              <a:off x="14288" y="0"/>
              <a:ext cx="1562100" cy="2228850"/>
            </a:xfrm>
            <a:custGeom>
              <a:avLst/>
              <a:gdLst/>
              <a:ahLst/>
              <a:cxnLst/>
              <a:rect l="0" t="0" r="r" b="b"/>
              <a:pathLst>
                <a:path w="329" h="469">
                  <a:moveTo>
                    <a:pt x="329" y="0"/>
                  </a:moveTo>
                  <a:cubicBezTo>
                    <a:pt x="189" y="133"/>
                    <a:pt x="69" y="288"/>
                    <a:pt x="0" y="469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</p:grpSp>
      <p:grpSp>
        <p:nvGrpSpPr>
          <p:cNvPr id="22" name="Group 21"/>
          <p:cNvGrpSpPr/>
          <p:nvPr/>
        </p:nvGrpSpPr>
        <p:grpSpPr>
          <a:xfrm>
            <a:off x="7718948" y="1699589"/>
            <a:ext cx="3674476" cy="3470421"/>
            <a:chOff x="697883" y="1816768"/>
            <a:chExt cx="3674476" cy="3470421"/>
          </a:xfrm>
        </p:grpSpPr>
        <p:sp>
          <p:nvSpPr>
            <p:cNvPr id="23" name="Rectangle 22"/>
            <p:cNvSpPr/>
            <p:nvPr/>
          </p:nvSpPr>
          <p:spPr>
            <a:xfrm>
              <a:off x="697883" y="1816768"/>
              <a:ext cx="3674476" cy="50292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2"/>
            <p:cNvSpPr/>
            <p:nvPr/>
          </p:nvSpPr>
          <p:spPr>
            <a:xfrm rot="10800000">
              <a:off x="2380224" y="5014786"/>
              <a:ext cx="315988" cy="272403"/>
            </a:xfrm>
            <a:prstGeom prst="triangl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4"/>
            <p:cNvSpPr/>
            <p:nvPr/>
          </p:nvSpPr>
          <p:spPr>
            <a:xfrm>
              <a:off x="704075" y="2392840"/>
              <a:ext cx="3668284" cy="2624327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807437" y="2349925"/>
            <a:ext cx="3501195" cy="2456442"/>
          </a:xfrm>
        </p:spPr>
        <p:txBody>
          <a:bodyPr vert="eaVert"/>
          <a:lstStyle>
            <a:lvl1pPr algn="l">
              <a:lnSpc>
                <a:spcPct val="80000"/>
              </a:lnSpc>
              <a:defRPr>
                <a:solidFill>
                  <a:srgbClr val="FFFEFF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02747" y="798444"/>
            <a:ext cx="6268622" cy="5257303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04672" y="320040"/>
            <a:ext cx="3657600" cy="320040"/>
          </a:xfrm>
        </p:spPr>
        <p:txBody>
          <a:bodyPr/>
          <a:lstStyle/>
          <a:p>
            <a:fld id="{FC9028AA-35B3-462F-9B2B-D29F04922DFD}" type="datetimeFigureOut">
              <a:rPr lang="ru-RU" smtClean="0"/>
              <a:pPr/>
              <a:t>18.05.2020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804672" y="6227064"/>
            <a:ext cx="10588752" cy="320040"/>
          </a:xfrm>
        </p:spPr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469880" y="320040"/>
            <a:ext cx="914400" cy="320040"/>
          </a:xfrm>
        </p:spPr>
        <p:txBody>
          <a:bodyPr/>
          <a:lstStyle/>
          <a:p>
            <a:fld id="{B65CD5AA-4D7D-4332-89CF-2562AE0C226B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284976744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0" name="Group 79"/>
          <p:cNvGrpSpPr/>
          <p:nvPr/>
        </p:nvGrpSpPr>
        <p:grpSpPr>
          <a:xfrm>
            <a:off x="-417513" y="0"/>
            <a:ext cx="12584114" cy="6853238"/>
            <a:chOff x="-417513" y="0"/>
            <a:chExt cx="12584114" cy="6853238"/>
          </a:xfrm>
        </p:grpSpPr>
        <p:sp>
          <p:nvSpPr>
            <p:cNvPr id="81" name="Freeform 5"/>
            <p:cNvSpPr/>
            <p:nvPr/>
          </p:nvSpPr>
          <p:spPr bwMode="auto">
            <a:xfrm>
              <a:off x="1306513" y="0"/>
              <a:ext cx="3862388" cy="6843713"/>
            </a:xfrm>
            <a:custGeom>
              <a:avLst/>
              <a:gdLst/>
              <a:ahLst/>
              <a:cxnLst/>
              <a:rect l="0" t="0" r="r" b="b"/>
              <a:pathLst>
                <a:path w="813" h="1440">
                  <a:moveTo>
                    <a:pt x="813" y="0"/>
                  </a:moveTo>
                  <a:cubicBezTo>
                    <a:pt x="331" y="221"/>
                    <a:pt x="0" y="1039"/>
                    <a:pt x="43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2" name="Freeform 6"/>
            <p:cNvSpPr/>
            <p:nvPr/>
          </p:nvSpPr>
          <p:spPr bwMode="auto">
            <a:xfrm>
              <a:off x="10626725" y="9525"/>
              <a:ext cx="1539875" cy="555625"/>
            </a:xfrm>
            <a:custGeom>
              <a:avLst/>
              <a:gdLst/>
              <a:ahLst/>
              <a:cxnLst/>
              <a:rect l="0" t="0" r="r" b="b"/>
              <a:pathLst>
                <a:path w="324" h="117">
                  <a:moveTo>
                    <a:pt x="324" y="117"/>
                  </a:moveTo>
                  <a:cubicBezTo>
                    <a:pt x="223" y="64"/>
                    <a:pt x="107" y="2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3" name="Freeform 7"/>
            <p:cNvSpPr/>
            <p:nvPr/>
          </p:nvSpPr>
          <p:spPr bwMode="auto">
            <a:xfrm>
              <a:off x="10247313" y="5013325"/>
              <a:ext cx="1919288" cy="1830388"/>
            </a:xfrm>
            <a:custGeom>
              <a:avLst/>
              <a:gdLst/>
              <a:ahLst/>
              <a:cxnLst/>
              <a:rect l="0" t="0" r="r" b="b"/>
              <a:pathLst>
                <a:path w="404" h="385">
                  <a:moveTo>
                    <a:pt x="0" y="385"/>
                  </a:moveTo>
                  <a:cubicBezTo>
                    <a:pt x="146" y="272"/>
                    <a:pt x="285" y="142"/>
                    <a:pt x="404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4" name="Freeform 8"/>
            <p:cNvSpPr/>
            <p:nvPr/>
          </p:nvSpPr>
          <p:spPr bwMode="auto">
            <a:xfrm>
              <a:off x="1120775" y="0"/>
              <a:ext cx="3676650" cy="6843713"/>
            </a:xfrm>
            <a:custGeom>
              <a:avLst/>
              <a:gdLst/>
              <a:ahLst/>
              <a:cxnLst/>
              <a:rect l="0" t="0" r="r" b="b"/>
              <a:pathLst>
                <a:path w="774" h="1440">
                  <a:moveTo>
                    <a:pt x="774" y="0"/>
                  </a:moveTo>
                  <a:cubicBezTo>
                    <a:pt x="312" y="240"/>
                    <a:pt x="0" y="1034"/>
                    <a:pt x="411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5" name="Freeform 9"/>
            <p:cNvSpPr/>
            <p:nvPr/>
          </p:nvSpPr>
          <p:spPr bwMode="auto">
            <a:xfrm>
              <a:off x="11202988" y="9525"/>
              <a:ext cx="963613" cy="366713"/>
            </a:xfrm>
            <a:custGeom>
              <a:avLst/>
              <a:gdLst/>
              <a:ahLst/>
              <a:cxnLst/>
              <a:rect l="0" t="0" r="r" b="b"/>
              <a:pathLst>
                <a:path w="203" h="77">
                  <a:moveTo>
                    <a:pt x="203" y="77"/>
                  </a:moveTo>
                  <a:cubicBezTo>
                    <a:pt x="138" y="46"/>
                    <a:pt x="68" y="21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6" name="Freeform 10"/>
            <p:cNvSpPr/>
            <p:nvPr/>
          </p:nvSpPr>
          <p:spPr bwMode="auto">
            <a:xfrm>
              <a:off x="10494963" y="5275263"/>
              <a:ext cx="1666875" cy="1577975"/>
            </a:xfrm>
            <a:custGeom>
              <a:avLst/>
              <a:gdLst/>
              <a:ahLst/>
              <a:cxnLst/>
              <a:rect l="0" t="0" r="r" b="b"/>
              <a:pathLst>
                <a:path w="351" h="332">
                  <a:moveTo>
                    <a:pt x="0" y="332"/>
                  </a:moveTo>
                  <a:cubicBezTo>
                    <a:pt x="125" y="232"/>
                    <a:pt x="245" y="121"/>
                    <a:pt x="351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7" name="Freeform 11"/>
            <p:cNvSpPr/>
            <p:nvPr/>
          </p:nvSpPr>
          <p:spPr bwMode="auto">
            <a:xfrm>
              <a:off x="1001713" y="0"/>
              <a:ext cx="3621088" cy="6843713"/>
            </a:xfrm>
            <a:custGeom>
              <a:avLst/>
              <a:gdLst/>
              <a:ahLst/>
              <a:cxnLst/>
              <a:rect l="0" t="0" r="r" b="b"/>
              <a:pathLst>
                <a:path w="762" h="1440">
                  <a:moveTo>
                    <a:pt x="762" y="0"/>
                  </a:moveTo>
                  <a:cubicBezTo>
                    <a:pt x="308" y="245"/>
                    <a:pt x="0" y="1033"/>
                    <a:pt x="403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8" name="Freeform 12"/>
            <p:cNvSpPr/>
            <p:nvPr/>
          </p:nvSpPr>
          <p:spPr bwMode="auto">
            <a:xfrm>
              <a:off x="11501438" y="9525"/>
              <a:ext cx="665163" cy="257175"/>
            </a:xfrm>
            <a:custGeom>
              <a:avLst/>
              <a:gdLst/>
              <a:ahLst/>
              <a:cxnLst/>
              <a:rect l="0" t="0" r="r" b="b"/>
              <a:pathLst>
                <a:path w="140" h="54">
                  <a:moveTo>
                    <a:pt x="140" y="54"/>
                  </a:moveTo>
                  <a:cubicBezTo>
                    <a:pt x="95" y="34"/>
                    <a:pt x="48" y="16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9" name="Freeform 13"/>
            <p:cNvSpPr/>
            <p:nvPr/>
          </p:nvSpPr>
          <p:spPr bwMode="auto">
            <a:xfrm>
              <a:off x="10641013" y="5408613"/>
              <a:ext cx="1525588" cy="1435100"/>
            </a:xfrm>
            <a:custGeom>
              <a:avLst/>
              <a:gdLst/>
              <a:ahLst/>
              <a:cxnLst/>
              <a:rect l="0" t="0" r="r" b="b"/>
              <a:pathLst>
                <a:path w="321" h="302">
                  <a:moveTo>
                    <a:pt x="0" y="302"/>
                  </a:moveTo>
                  <a:cubicBezTo>
                    <a:pt x="114" y="210"/>
                    <a:pt x="223" y="109"/>
                    <a:pt x="321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0" name="Freeform 14"/>
            <p:cNvSpPr/>
            <p:nvPr/>
          </p:nvSpPr>
          <p:spPr bwMode="auto">
            <a:xfrm>
              <a:off x="1001713" y="0"/>
              <a:ext cx="3244850" cy="6843713"/>
            </a:xfrm>
            <a:custGeom>
              <a:avLst/>
              <a:gdLst/>
              <a:ahLst/>
              <a:cxnLst/>
              <a:rect l="0" t="0" r="r" b="b"/>
              <a:pathLst>
                <a:path w="683" h="1440">
                  <a:moveTo>
                    <a:pt x="683" y="0"/>
                  </a:moveTo>
                  <a:cubicBezTo>
                    <a:pt x="258" y="256"/>
                    <a:pt x="0" y="1041"/>
                    <a:pt x="35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1" name="Freeform 15"/>
            <p:cNvSpPr/>
            <p:nvPr/>
          </p:nvSpPr>
          <p:spPr bwMode="auto">
            <a:xfrm>
              <a:off x="10802938" y="5518150"/>
              <a:ext cx="1363663" cy="1325563"/>
            </a:xfrm>
            <a:custGeom>
              <a:avLst/>
              <a:gdLst/>
              <a:ahLst/>
              <a:cxnLst/>
              <a:rect l="0" t="0" r="r" b="b"/>
              <a:pathLst>
                <a:path w="287" h="279">
                  <a:moveTo>
                    <a:pt x="0" y="279"/>
                  </a:moveTo>
                  <a:cubicBezTo>
                    <a:pt x="101" y="193"/>
                    <a:pt x="198" y="100"/>
                    <a:pt x="287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2" name="Freeform 16"/>
            <p:cNvSpPr/>
            <p:nvPr/>
          </p:nvSpPr>
          <p:spPr bwMode="auto">
            <a:xfrm>
              <a:off x="889000" y="0"/>
              <a:ext cx="3230563" cy="6843713"/>
            </a:xfrm>
            <a:custGeom>
              <a:avLst/>
              <a:gdLst/>
              <a:ahLst/>
              <a:cxnLst/>
              <a:rect l="0" t="0" r="r" b="b"/>
              <a:pathLst>
                <a:path w="680" h="1440">
                  <a:moveTo>
                    <a:pt x="680" y="0"/>
                  </a:moveTo>
                  <a:cubicBezTo>
                    <a:pt x="257" y="265"/>
                    <a:pt x="0" y="1026"/>
                    <a:pt x="337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3" name="Freeform 17"/>
            <p:cNvSpPr/>
            <p:nvPr/>
          </p:nvSpPr>
          <p:spPr bwMode="auto">
            <a:xfrm>
              <a:off x="10979150" y="5694363"/>
              <a:ext cx="1187450" cy="1149350"/>
            </a:xfrm>
            <a:custGeom>
              <a:avLst/>
              <a:gdLst/>
              <a:ahLst/>
              <a:cxnLst/>
              <a:rect l="0" t="0" r="r" b="b"/>
              <a:pathLst>
                <a:path w="250" h="242">
                  <a:moveTo>
                    <a:pt x="0" y="242"/>
                  </a:moveTo>
                  <a:cubicBezTo>
                    <a:pt x="88" y="166"/>
                    <a:pt x="172" y="85"/>
                    <a:pt x="25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4" name="Freeform 18"/>
            <p:cNvSpPr/>
            <p:nvPr/>
          </p:nvSpPr>
          <p:spPr bwMode="auto">
            <a:xfrm>
              <a:off x="484188" y="0"/>
              <a:ext cx="3421063" cy="6843713"/>
            </a:xfrm>
            <a:custGeom>
              <a:avLst/>
              <a:gdLst/>
              <a:ahLst/>
              <a:cxnLst/>
              <a:rect l="0" t="0" r="r" b="b"/>
              <a:pathLst>
                <a:path w="720" h="1440">
                  <a:moveTo>
                    <a:pt x="720" y="0"/>
                  </a:moveTo>
                  <a:cubicBezTo>
                    <a:pt x="316" y="282"/>
                    <a:pt x="0" y="1018"/>
                    <a:pt x="362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5" name="Freeform 19"/>
            <p:cNvSpPr/>
            <p:nvPr/>
          </p:nvSpPr>
          <p:spPr bwMode="auto">
            <a:xfrm>
              <a:off x="11287125" y="6049963"/>
              <a:ext cx="879475" cy="793750"/>
            </a:xfrm>
            <a:custGeom>
              <a:avLst/>
              <a:gdLst/>
              <a:ahLst/>
              <a:cxnLst/>
              <a:rect l="0" t="0" r="r" b="b"/>
              <a:pathLst>
                <a:path w="185" h="167">
                  <a:moveTo>
                    <a:pt x="0" y="167"/>
                  </a:moveTo>
                  <a:cubicBezTo>
                    <a:pt x="63" y="114"/>
                    <a:pt x="125" y="58"/>
                    <a:pt x="185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6" name="Freeform 20"/>
            <p:cNvSpPr/>
            <p:nvPr/>
          </p:nvSpPr>
          <p:spPr bwMode="auto">
            <a:xfrm>
              <a:off x="598488" y="0"/>
              <a:ext cx="2717800" cy="6843713"/>
            </a:xfrm>
            <a:custGeom>
              <a:avLst/>
              <a:gdLst/>
              <a:ahLst/>
              <a:cxnLst/>
              <a:rect l="0" t="0" r="r" b="b"/>
              <a:pathLst>
                <a:path w="572" h="1440">
                  <a:moveTo>
                    <a:pt x="572" y="0"/>
                  </a:moveTo>
                  <a:cubicBezTo>
                    <a:pt x="213" y="320"/>
                    <a:pt x="0" y="979"/>
                    <a:pt x="164" y="1440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20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7" name="Freeform 21"/>
            <p:cNvSpPr/>
            <p:nvPr/>
          </p:nvSpPr>
          <p:spPr bwMode="auto">
            <a:xfrm>
              <a:off x="261938" y="0"/>
              <a:ext cx="2944813" cy="6843713"/>
            </a:xfrm>
            <a:custGeom>
              <a:avLst/>
              <a:gdLst/>
              <a:ahLst/>
              <a:cxnLst/>
              <a:rect l="0" t="0" r="r" b="b"/>
              <a:pathLst>
                <a:path w="620" h="1440">
                  <a:moveTo>
                    <a:pt x="620" y="0"/>
                  </a:moveTo>
                  <a:cubicBezTo>
                    <a:pt x="248" y="325"/>
                    <a:pt x="0" y="960"/>
                    <a:pt x="186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lgDash"/>
              <a:miter lim="800000"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8" name="Freeform 22"/>
            <p:cNvSpPr/>
            <p:nvPr/>
          </p:nvSpPr>
          <p:spPr bwMode="auto">
            <a:xfrm>
              <a:off x="-417513" y="0"/>
              <a:ext cx="2403475" cy="6843713"/>
            </a:xfrm>
            <a:custGeom>
              <a:avLst/>
              <a:gdLst/>
              <a:ahLst/>
              <a:cxnLst/>
              <a:rect l="0" t="0" r="r" b="b"/>
              <a:pathLst>
                <a:path w="506" h="1440">
                  <a:moveTo>
                    <a:pt x="506" y="0"/>
                  </a:moveTo>
                  <a:cubicBezTo>
                    <a:pt x="109" y="356"/>
                    <a:pt x="0" y="943"/>
                    <a:pt x="171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9" name="Freeform 23"/>
            <p:cNvSpPr/>
            <p:nvPr/>
          </p:nvSpPr>
          <p:spPr bwMode="auto">
            <a:xfrm>
              <a:off x="14288" y="9525"/>
              <a:ext cx="1771650" cy="3198813"/>
            </a:xfrm>
            <a:custGeom>
              <a:avLst/>
              <a:gdLst/>
              <a:ahLst/>
              <a:cxnLst/>
              <a:rect l="0" t="0" r="r" b="b"/>
              <a:pathLst>
                <a:path w="373" h="673">
                  <a:moveTo>
                    <a:pt x="373" y="0"/>
                  </a:moveTo>
                  <a:cubicBezTo>
                    <a:pt x="175" y="183"/>
                    <a:pt x="51" y="409"/>
                    <a:pt x="0" y="673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00" name="Freeform 24"/>
            <p:cNvSpPr/>
            <p:nvPr/>
          </p:nvSpPr>
          <p:spPr bwMode="auto">
            <a:xfrm>
              <a:off x="4763" y="6016625"/>
              <a:ext cx="214313" cy="827088"/>
            </a:xfrm>
            <a:custGeom>
              <a:avLst/>
              <a:gdLst/>
              <a:ahLst/>
              <a:cxnLst/>
              <a:rect l="0" t="0" r="r" b="b"/>
              <a:pathLst>
                <a:path w="45" h="174">
                  <a:moveTo>
                    <a:pt x="0" y="0"/>
                  </a:moveTo>
                  <a:cubicBezTo>
                    <a:pt x="11" y="59"/>
                    <a:pt x="26" y="118"/>
                    <a:pt x="45" y="174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01" name="Freeform 25"/>
            <p:cNvSpPr/>
            <p:nvPr/>
          </p:nvSpPr>
          <p:spPr bwMode="auto">
            <a:xfrm>
              <a:off x="14288" y="0"/>
              <a:ext cx="1562100" cy="2228850"/>
            </a:xfrm>
            <a:custGeom>
              <a:avLst/>
              <a:gdLst/>
              <a:ahLst/>
              <a:cxnLst/>
              <a:rect l="0" t="0" r="r" b="b"/>
              <a:pathLst>
                <a:path w="329" h="469">
                  <a:moveTo>
                    <a:pt x="329" y="0"/>
                  </a:moveTo>
                  <a:cubicBezTo>
                    <a:pt x="189" y="133"/>
                    <a:pt x="69" y="288"/>
                    <a:pt x="0" y="469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</p:grpSp>
      <p:grpSp>
        <p:nvGrpSpPr>
          <p:cNvPr id="27" name="Group 26"/>
          <p:cNvGrpSpPr/>
          <p:nvPr/>
        </p:nvGrpSpPr>
        <p:grpSpPr>
          <a:xfrm>
            <a:off x="800144" y="1699589"/>
            <a:ext cx="3674476" cy="3470421"/>
            <a:chOff x="697883" y="1816768"/>
            <a:chExt cx="3674476" cy="3470421"/>
          </a:xfrm>
        </p:grpSpPr>
        <p:sp>
          <p:nvSpPr>
            <p:cNvPr id="28" name="Rectangle 27"/>
            <p:cNvSpPr/>
            <p:nvPr/>
          </p:nvSpPr>
          <p:spPr>
            <a:xfrm>
              <a:off x="697883" y="1816768"/>
              <a:ext cx="3674476" cy="50292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Isosceles Triangle 22"/>
            <p:cNvSpPr/>
            <p:nvPr/>
          </p:nvSpPr>
          <p:spPr>
            <a:xfrm rot="10800000">
              <a:off x="2380224" y="5014786"/>
              <a:ext cx="315988" cy="272403"/>
            </a:xfrm>
            <a:prstGeom prst="triangl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30" name="Rectangle 29"/>
            <p:cNvSpPr/>
            <p:nvPr/>
          </p:nvSpPr>
          <p:spPr>
            <a:xfrm>
              <a:off x="704075" y="2392840"/>
              <a:ext cx="3668284" cy="2624327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88631" y="2349925"/>
            <a:ext cx="3498979" cy="2456442"/>
          </a:xfrm>
        </p:spPr>
        <p:txBody>
          <a:bodyPr/>
          <a:lstStyle>
            <a:lvl1pPr>
              <a:defRPr>
                <a:solidFill>
                  <a:srgbClr val="FFFEFF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18447" y="803186"/>
            <a:ext cx="6281873" cy="5248622"/>
          </a:xfrm>
        </p:spPr>
        <p:txBody>
          <a:bodyPr anchor="ctr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9028AA-35B3-462F-9B2B-D29F04922DFD}" type="datetimeFigureOut">
              <a:rPr lang="ru-RU" smtClean="0"/>
              <a:pPr/>
              <a:t>18.05.2020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5CD5AA-4D7D-4332-89CF-2562AE0C226B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18840084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7" name="Group 76"/>
          <p:cNvGrpSpPr/>
          <p:nvPr/>
        </p:nvGrpSpPr>
        <p:grpSpPr>
          <a:xfrm>
            <a:off x="-329674" y="-59376"/>
            <a:ext cx="12515851" cy="6923798"/>
            <a:chOff x="-329674" y="-51881"/>
            <a:chExt cx="12515851" cy="6923798"/>
          </a:xfrm>
        </p:grpSpPr>
        <p:sp>
          <p:nvSpPr>
            <p:cNvPr id="78" name="Freeform 5"/>
            <p:cNvSpPr/>
            <p:nvPr/>
          </p:nvSpPr>
          <p:spPr bwMode="auto">
            <a:xfrm>
              <a:off x="-329674" y="1298404"/>
              <a:ext cx="9702800" cy="5573512"/>
            </a:xfrm>
            <a:custGeom>
              <a:avLst/>
              <a:gdLst/>
              <a:ahLst/>
              <a:cxnLst/>
              <a:rect l="0" t="0" r="r" b="b"/>
              <a:pathLst>
                <a:path w="2038" h="1169">
                  <a:moveTo>
                    <a:pt x="1752" y="1169"/>
                  </a:moveTo>
                  <a:cubicBezTo>
                    <a:pt x="2038" y="928"/>
                    <a:pt x="1673" y="513"/>
                    <a:pt x="1487" y="334"/>
                  </a:cubicBezTo>
                  <a:cubicBezTo>
                    <a:pt x="1316" y="170"/>
                    <a:pt x="1099" y="43"/>
                    <a:pt x="860" y="22"/>
                  </a:cubicBezTo>
                  <a:cubicBezTo>
                    <a:pt x="621" y="0"/>
                    <a:pt x="341" y="128"/>
                    <a:pt x="199" y="318"/>
                  </a:cubicBezTo>
                  <a:cubicBezTo>
                    <a:pt x="0" y="586"/>
                    <a:pt x="184" y="965"/>
                    <a:pt x="399" y="1165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79" name="Freeform 6"/>
            <p:cNvSpPr/>
            <p:nvPr/>
          </p:nvSpPr>
          <p:spPr bwMode="auto">
            <a:xfrm>
              <a:off x="670451" y="2018236"/>
              <a:ext cx="7373938" cy="4848892"/>
            </a:xfrm>
            <a:custGeom>
              <a:avLst/>
              <a:gdLst/>
              <a:ahLst/>
              <a:cxnLst/>
              <a:rect l="0" t="0" r="r" b="b"/>
              <a:pathLst>
                <a:path w="1549" h="1017">
                  <a:moveTo>
                    <a:pt x="1025" y="1016"/>
                  </a:moveTo>
                  <a:cubicBezTo>
                    <a:pt x="1223" y="971"/>
                    <a:pt x="1549" y="857"/>
                    <a:pt x="1443" y="592"/>
                  </a:cubicBezTo>
                  <a:cubicBezTo>
                    <a:pt x="1344" y="344"/>
                    <a:pt x="1041" y="111"/>
                    <a:pt x="782" y="53"/>
                  </a:cubicBezTo>
                  <a:cubicBezTo>
                    <a:pt x="545" y="0"/>
                    <a:pt x="275" y="117"/>
                    <a:pt x="150" y="329"/>
                  </a:cubicBezTo>
                  <a:cubicBezTo>
                    <a:pt x="0" y="584"/>
                    <a:pt x="243" y="911"/>
                    <a:pt x="477" y="1017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0" name="Freeform 7"/>
            <p:cNvSpPr/>
            <p:nvPr/>
          </p:nvSpPr>
          <p:spPr bwMode="auto">
            <a:xfrm>
              <a:off x="251351" y="1788400"/>
              <a:ext cx="8035925" cy="5083516"/>
            </a:xfrm>
            <a:custGeom>
              <a:avLst/>
              <a:gdLst/>
              <a:ahLst/>
              <a:cxnLst/>
              <a:rect l="0" t="0" r="r" b="b"/>
              <a:pathLst>
                <a:path w="1688" h="1066">
                  <a:moveTo>
                    <a:pt x="1302" y="1066"/>
                  </a:moveTo>
                  <a:cubicBezTo>
                    <a:pt x="1416" y="1024"/>
                    <a:pt x="1551" y="962"/>
                    <a:pt x="1613" y="850"/>
                  </a:cubicBezTo>
                  <a:cubicBezTo>
                    <a:pt x="1688" y="715"/>
                    <a:pt x="1606" y="575"/>
                    <a:pt x="1517" y="471"/>
                  </a:cubicBezTo>
                  <a:cubicBezTo>
                    <a:pt x="1336" y="258"/>
                    <a:pt x="1084" y="62"/>
                    <a:pt x="798" y="28"/>
                  </a:cubicBezTo>
                  <a:cubicBezTo>
                    <a:pt x="559" y="0"/>
                    <a:pt x="317" y="138"/>
                    <a:pt x="181" y="333"/>
                  </a:cubicBezTo>
                  <a:cubicBezTo>
                    <a:pt x="0" y="592"/>
                    <a:pt x="191" y="907"/>
                    <a:pt x="420" y="1066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1" name="Freeform 8"/>
            <p:cNvSpPr/>
            <p:nvPr/>
          </p:nvSpPr>
          <p:spPr bwMode="auto">
            <a:xfrm>
              <a:off x="-1061" y="549842"/>
              <a:ext cx="10334625" cy="6322075"/>
            </a:xfrm>
            <a:custGeom>
              <a:avLst/>
              <a:gdLst/>
              <a:ahLst/>
              <a:cxnLst/>
              <a:rect l="0" t="0" r="r" b="b"/>
              <a:pathLst>
                <a:path w="2171" h="1326">
                  <a:moveTo>
                    <a:pt x="1873" y="1326"/>
                  </a:moveTo>
                  <a:cubicBezTo>
                    <a:pt x="2171" y="1045"/>
                    <a:pt x="1825" y="678"/>
                    <a:pt x="1609" y="473"/>
                  </a:cubicBezTo>
                  <a:cubicBezTo>
                    <a:pt x="1406" y="281"/>
                    <a:pt x="1159" y="116"/>
                    <a:pt x="880" y="63"/>
                  </a:cubicBezTo>
                  <a:cubicBezTo>
                    <a:pt x="545" y="0"/>
                    <a:pt x="214" y="161"/>
                    <a:pt x="0" y="423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2" name="Freeform 9"/>
            <p:cNvSpPr/>
            <p:nvPr/>
          </p:nvSpPr>
          <p:spPr bwMode="auto">
            <a:xfrm>
              <a:off x="3701" y="6186246"/>
              <a:ext cx="504825" cy="681527"/>
            </a:xfrm>
            <a:custGeom>
              <a:avLst/>
              <a:gdLst/>
              <a:ahLst/>
              <a:cxnLst/>
              <a:rect l="0" t="0" r="r" b="b"/>
              <a:pathLst>
                <a:path w="106" h="143">
                  <a:moveTo>
                    <a:pt x="0" y="0"/>
                  </a:moveTo>
                  <a:cubicBezTo>
                    <a:pt x="35" y="54"/>
                    <a:pt x="70" y="101"/>
                    <a:pt x="106" y="143"/>
                  </a:cubicBezTo>
                </a:path>
              </a:pathLst>
            </a:custGeom>
            <a:noFill/>
            <a:ln w="4763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3" name="Freeform 10"/>
            <p:cNvSpPr/>
            <p:nvPr/>
          </p:nvSpPr>
          <p:spPr bwMode="auto">
            <a:xfrm>
              <a:off x="-1061" y="-51881"/>
              <a:ext cx="11091863" cy="6923796"/>
            </a:xfrm>
            <a:custGeom>
              <a:avLst/>
              <a:gdLst/>
              <a:ahLst/>
              <a:cxnLst/>
              <a:rect l="0" t="0" r="r" b="b"/>
              <a:pathLst>
                <a:path w="2330" h="1452">
                  <a:moveTo>
                    <a:pt x="2046" y="1452"/>
                  </a:moveTo>
                  <a:cubicBezTo>
                    <a:pt x="2330" y="1153"/>
                    <a:pt x="2049" y="821"/>
                    <a:pt x="1813" y="601"/>
                  </a:cubicBezTo>
                  <a:cubicBezTo>
                    <a:pt x="1569" y="375"/>
                    <a:pt x="1282" y="179"/>
                    <a:pt x="956" y="97"/>
                  </a:cubicBezTo>
                  <a:cubicBezTo>
                    <a:pt x="572" y="0"/>
                    <a:pt x="292" y="101"/>
                    <a:pt x="0" y="366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4" name="Freeform 11"/>
            <p:cNvSpPr/>
            <p:nvPr/>
          </p:nvSpPr>
          <p:spPr bwMode="auto">
            <a:xfrm>
              <a:off x="5426601" y="5579"/>
              <a:ext cx="5788025" cy="6847184"/>
            </a:xfrm>
            <a:custGeom>
              <a:avLst/>
              <a:gdLst/>
              <a:ahLst/>
              <a:cxnLst/>
              <a:rect l="0" t="0" r="r" b="b"/>
              <a:pathLst>
                <a:path w="1216" h="1436">
                  <a:moveTo>
                    <a:pt x="1094" y="1436"/>
                  </a:moveTo>
                  <a:cubicBezTo>
                    <a:pt x="1216" y="1114"/>
                    <a:pt x="904" y="770"/>
                    <a:pt x="709" y="551"/>
                  </a:cubicBezTo>
                  <a:cubicBezTo>
                    <a:pt x="509" y="327"/>
                    <a:pt x="274" y="127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5" name="Freeform 12"/>
            <p:cNvSpPr/>
            <p:nvPr/>
          </p:nvSpPr>
          <p:spPr bwMode="auto">
            <a:xfrm>
              <a:off x="-1061" y="5579"/>
              <a:ext cx="1057275" cy="614491"/>
            </a:xfrm>
            <a:custGeom>
              <a:avLst/>
              <a:gdLst/>
              <a:ahLst/>
              <a:cxnLst/>
              <a:rect l="0" t="0" r="r" b="b"/>
              <a:pathLst>
                <a:path w="222" h="129">
                  <a:moveTo>
                    <a:pt x="222" y="0"/>
                  </a:moveTo>
                  <a:cubicBezTo>
                    <a:pt x="152" y="35"/>
                    <a:pt x="76" y="78"/>
                    <a:pt x="0" y="129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6" name="Freeform 13"/>
            <p:cNvSpPr/>
            <p:nvPr/>
          </p:nvSpPr>
          <p:spPr bwMode="auto">
            <a:xfrm>
              <a:off x="5821889" y="5579"/>
              <a:ext cx="5588000" cy="6866337"/>
            </a:xfrm>
            <a:custGeom>
              <a:avLst/>
              <a:gdLst/>
              <a:ahLst/>
              <a:cxnLst/>
              <a:rect l="0" t="0" r="r" b="b"/>
              <a:pathLst>
                <a:path w="1174" h="1440">
                  <a:moveTo>
                    <a:pt x="1067" y="1440"/>
                  </a:moveTo>
                  <a:cubicBezTo>
                    <a:pt x="1174" y="1124"/>
                    <a:pt x="887" y="797"/>
                    <a:pt x="698" y="577"/>
                  </a:cubicBezTo>
                  <a:cubicBezTo>
                    <a:pt x="500" y="348"/>
                    <a:pt x="270" y="141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7" name="Freeform 14"/>
            <p:cNvSpPr/>
            <p:nvPr/>
          </p:nvSpPr>
          <p:spPr bwMode="auto">
            <a:xfrm>
              <a:off x="3701" y="790"/>
              <a:ext cx="595313" cy="352734"/>
            </a:xfrm>
            <a:custGeom>
              <a:avLst/>
              <a:gdLst/>
              <a:ahLst/>
              <a:cxnLst/>
              <a:rect l="0" t="0" r="r" b="b"/>
              <a:pathLst>
                <a:path w="125" h="74">
                  <a:moveTo>
                    <a:pt x="125" y="0"/>
                  </a:moveTo>
                  <a:cubicBezTo>
                    <a:pt x="85" y="22"/>
                    <a:pt x="43" y="47"/>
                    <a:pt x="0" y="74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8" name="Freeform 15"/>
            <p:cNvSpPr/>
            <p:nvPr/>
          </p:nvSpPr>
          <p:spPr bwMode="auto">
            <a:xfrm>
              <a:off x="6012389" y="5579"/>
              <a:ext cx="5497513" cy="6866337"/>
            </a:xfrm>
            <a:custGeom>
              <a:avLst/>
              <a:gdLst/>
              <a:ahLst/>
              <a:cxnLst/>
              <a:rect l="0" t="0" r="r" b="b"/>
              <a:pathLst>
                <a:path w="1155" h="1440">
                  <a:moveTo>
                    <a:pt x="1056" y="1440"/>
                  </a:moveTo>
                  <a:cubicBezTo>
                    <a:pt x="1155" y="1123"/>
                    <a:pt x="875" y="801"/>
                    <a:pt x="686" y="580"/>
                  </a:cubicBezTo>
                  <a:cubicBezTo>
                    <a:pt x="491" y="352"/>
                    <a:pt x="264" y="145"/>
                    <a:pt x="0" y="0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20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9" name="Freeform 16"/>
            <p:cNvSpPr/>
            <p:nvPr/>
          </p:nvSpPr>
          <p:spPr bwMode="auto">
            <a:xfrm>
              <a:off x="-1061" y="5579"/>
              <a:ext cx="357188" cy="213875"/>
            </a:xfrm>
            <a:custGeom>
              <a:avLst/>
              <a:gdLst/>
              <a:ahLst/>
              <a:cxnLst/>
              <a:rect l="0" t="0" r="r" b="b"/>
              <a:pathLst>
                <a:path w="75" h="45">
                  <a:moveTo>
                    <a:pt x="75" y="0"/>
                  </a:moveTo>
                  <a:cubicBezTo>
                    <a:pt x="50" y="14"/>
                    <a:pt x="25" y="29"/>
                    <a:pt x="0" y="45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20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0" name="Freeform 17"/>
            <p:cNvSpPr/>
            <p:nvPr/>
          </p:nvSpPr>
          <p:spPr bwMode="auto">
            <a:xfrm>
              <a:off x="6210826" y="790"/>
              <a:ext cx="5522913" cy="6871126"/>
            </a:xfrm>
            <a:custGeom>
              <a:avLst/>
              <a:gdLst/>
              <a:ahLst/>
              <a:cxnLst/>
              <a:rect l="0" t="0" r="r" b="b"/>
              <a:pathLst>
                <a:path w="1160" h="1441">
                  <a:moveTo>
                    <a:pt x="1053" y="1441"/>
                  </a:moveTo>
                  <a:cubicBezTo>
                    <a:pt x="1160" y="1129"/>
                    <a:pt x="892" y="817"/>
                    <a:pt x="705" y="599"/>
                  </a:cubicBezTo>
                  <a:cubicBezTo>
                    <a:pt x="503" y="365"/>
                    <a:pt x="270" y="152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1" name="Freeform 18"/>
            <p:cNvSpPr/>
            <p:nvPr/>
          </p:nvSpPr>
          <p:spPr bwMode="auto">
            <a:xfrm>
              <a:off x="6463239" y="5579"/>
              <a:ext cx="5413375" cy="6866337"/>
            </a:xfrm>
            <a:custGeom>
              <a:avLst/>
              <a:gdLst/>
              <a:ahLst/>
              <a:cxnLst/>
              <a:rect l="0" t="0" r="r" b="b"/>
              <a:pathLst>
                <a:path w="1137" h="1440">
                  <a:moveTo>
                    <a:pt x="1040" y="1440"/>
                  </a:moveTo>
                  <a:cubicBezTo>
                    <a:pt x="1137" y="1131"/>
                    <a:pt x="883" y="828"/>
                    <a:pt x="698" y="611"/>
                  </a:cubicBezTo>
                  <a:cubicBezTo>
                    <a:pt x="498" y="375"/>
                    <a:pt x="268" y="159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2" name="Freeform 19"/>
            <p:cNvSpPr/>
            <p:nvPr/>
          </p:nvSpPr>
          <p:spPr bwMode="auto">
            <a:xfrm>
              <a:off x="6877576" y="5579"/>
              <a:ext cx="5037138" cy="6861550"/>
            </a:xfrm>
            <a:custGeom>
              <a:avLst/>
              <a:gdLst/>
              <a:ahLst/>
              <a:cxnLst/>
              <a:rect l="0" t="0" r="r" b="b"/>
              <a:pathLst>
                <a:path w="1058" h="1439">
                  <a:moveTo>
                    <a:pt x="1011" y="1439"/>
                  </a:moveTo>
                  <a:cubicBezTo>
                    <a:pt x="1058" y="1131"/>
                    <a:pt x="825" y="841"/>
                    <a:pt x="648" y="617"/>
                  </a:cubicBezTo>
                  <a:cubicBezTo>
                    <a:pt x="462" y="383"/>
                    <a:pt x="248" y="16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3" name="Freeform 20"/>
            <p:cNvSpPr/>
            <p:nvPr/>
          </p:nvSpPr>
          <p:spPr bwMode="auto">
            <a:xfrm>
              <a:off x="8768289" y="5579"/>
              <a:ext cx="3417888" cy="2742066"/>
            </a:xfrm>
            <a:custGeom>
              <a:avLst/>
              <a:gdLst/>
              <a:ahLst/>
              <a:cxnLst/>
              <a:rect l="0" t="0" r="r" b="b"/>
              <a:pathLst>
                <a:path w="718" h="575">
                  <a:moveTo>
                    <a:pt x="718" y="575"/>
                  </a:moveTo>
                  <a:cubicBezTo>
                    <a:pt x="500" y="360"/>
                    <a:pt x="260" y="163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4" name="Freeform 21"/>
            <p:cNvSpPr/>
            <p:nvPr/>
          </p:nvSpPr>
          <p:spPr bwMode="auto">
            <a:xfrm>
              <a:off x="9235014" y="10367"/>
              <a:ext cx="2951163" cy="2555325"/>
            </a:xfrm>
            <a:custGeom>
              <a:avLst/>
              <a:gdLst/>
              <a:ahLst/>
              <a:cxnLst/>
              <a:rect l="0" t="0" r="r" b="b"/>
              <a:pathLst>
                <a:path w="620" h="536">
                  <a:moveTo>
                    <a:pt x="620" y="536"/>
                  </a:moveTo>
                  <a:cubicBezTo>
                    <a:pt x="404" y="314"/>
                    <a:pt x="196" y="13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5" name="Freeform 22"/>
            <p:cNvSpPr/>
            <p:nvPr/>
          </p:nvSpPr>
          <p:spPr bwMode="auto">
            <a:xfrm>
              <a:off x="10020826" y="5579"/>
              <a:ext cx="2165350" cy="1358265"/>
            </a:xfrm>
            <a:custGeom>
              <a:avLst/>
              <a:gdLst/>
              <a:ahLst/>
              <a:cxnLst/>
              <a:rect l="0" t="0" r="r" b="b"/>
              <a:pathLst>
                <a:path w="455" h="285">
                  <a:moveTo>
                    <a:pt x="0" y="0"/>
                  </a:moveTo>
                  <a:cubicBezTo>
                    <a:pt x="153" y="85"/>
                    <a:pt x="308" y="180"/>
                    <a:pt x="455" y="285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6" name="Freeform 23"/>
            <p:cNvSpPr/>
            <p:nvPr/>
          </p:nvSpPr>
          <p:spPr bwMode="auto">
            <a:xfrm>
              <a:off x="11290826" y="5579"/>
              <a:ext cx="895350" cy="534687"/>
            </a:xfrm>
            <a:custGeom>
              <a:avLst/>
              <a:gdLst/>
              <a:ahLst/>
              <a:cxnLst/>
              <a:rect l="0" t="0" r="r" b="b"/>
              <a:pathLst>
                <a:path w="188" h="112">
                  <a:moveTo>
                    <a:pt x="0" y="0"/>
                  </a:moveTo>
                  <a:cubicBezTo>
                    <a:pt x="63" y="36"/>
                    <a:pt x="126" y="73"/>
                    <a:pt x="188" y="112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</p:grpSp>
      <p:grpSp>
        <p:nvGrpSpPr>
          <p:cNvPr id="9" name="Group 8"/>
          <p:cNvGrpSpPr/>
          <p:nvPr/>
        </p:nvGrpSpPr>
        <p:grpSpPr>
          <a:xfrm>
            <a:off x="3259545" y="1186483"/>
            <a:ext cx="5666145" cy="4477933"/>
            <a:chOff x="3259545" y="1186483"/>
            <a:chExt cx="5666145" cy="4477933"/>
          </a:xfrm>
        </p:grpSpPr>
        <p:sp>
          <p:nvSpPr>
            <p:cNvPr id="99" name="Rectangle 98"/>
            <p:cNvSpPr/>
            <p:nvPr/>
          </p:nvSpPr>
          <p:spPr>
            <a:xfrm>
              <a:off x="3259545" y="1186483"/>
              <a:ext cx="5657881" cy="716184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00" name="Isosceles Triangle 39"/>
            <p:cNvSpPr/>
            <p:nvPr/>
          </p:nvSpPr>
          <p:spPr>
            <a:xfrm rot="10800000">
              <a:off x="5892384" y="5313353"/>
              <a:ext cx="407233" cy="351063"/>
            </a:xfrm>
            <a:prstGeom prst="triangl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01" name="Rectangle 100"/>
            <p:cNvSpPr/>
            <p:nvPr/>
          </p:nvSpPr>
          <p:spPr>
            <a:xfrm>
              <a:off x="3259545" y="1991156"/>
              <a:ext cx="5666145" cy="3322196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344216" y="2074730"/>
            <a:ext cx="5490224" cy="1689390"/>
          </a:xfrm>
        </p:spPr>
        <p:txBody>
          <a:bodyPr bIns="0" anchor="b">
            <a:normAutofit/>
          </a:bodyPr>
          <a:lstStyle>
            <a:lvl1pPr algn="ctr">
              <a:defRPr sz="4400">
                <a:solidFill>
                  <a:srgbClr val="FFFEFF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344215" y="3846851"/>
            <a:ext cx="5490223" cy="1383770"/>
          </a:xfrm>
        </p:spPr>
        <p:txBody>
          <a:bodyPr tIns="0">
            <a:normAutofit/>
          </a:bodyPr>
          <a:lstStyle>
            <a:lvl1pPr marL="0" indent="0" algn="ctr">
              <a:buNone/>
              <a:defRPr sz="1800">
                <a:solidFill>
                  <a:srgbClr val="FFFEFF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04672" y="320040"/>
            <a:ext cx="3657600" cy="320040"/>
          </a:xfrm>
        </p:spPr>
        <p:txBody>
          <a:bodyPr/>
          <a:lstStyle/>
          <a:p>
            <a:fld id="{FC9028AA-35B3-462F-9B2B-D29F04922DFD}" type="datetimeFigureOut">
              <a:rPr lang="ru-RU" smtClean="0"/>
              <a:pPr/>
              <a:t>18.05.2020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804672" y="6227064"/>
            <a:ext cx="10588752" cy="320040"/>
          </a:xfrm>
        </p:spPr>
        <p:txBody>
          <a:bodyPr/>
          <a:lstStyle>
            <a:lvl1pPr algn="ctr">
              <a:defRPr/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469880" y="320040"/>
            <a:ext cx="914400" cy="320040"/>
          </a:xfrm>
        </p:spPr>
        <p:txBody>
          <a:bodyPr/>
          <a:lstStyle/>
          <a:p>
            <a:fld id="{B65CD5AA-4D7D-4332-89CF-2562AE0C226B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264176764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7" name="Group 36"/>
          <p:cNvGrpSpPr/>
          <p:nvPr/>
        </p:nvGrpSpPr>
        <p:grpSpPr>
          <a:xfrm>
            <a:off x="-417513" y="0"/>
            <a:ext cx="12584114" cy="6853238"/>
            <a:chOff x="-417513" y="0"/>
            <a:chExt cx="12584114" cy="6853238"/>
          </a:xfrm>
        </p:grpSpPr>
        <p:sp>
          <p:nvSpPr>
            <p:cNvPr id="38" name="Freeform 5"/>
            <p:cNvSpPr/>
            <p:nvPr/>
          </p:nvSpPr>
          <p:spPr bwMode="auto">
            <a:xfrm>
              <a:off x="1306513" y="0"/>
              <a:ext cx="3862388" cy="6843713"/>
            </a:xfrm>
            <a:custGeom>
              <a:avLst/>
              <a:gdLst/>
              <a:ahLst/>
              <a:cxnLst/>
              <a:rect l="0" t="0" r="r" b="b"/>
              <a:pathLst>
                <a:path w="813" h="1440">
                  <a:moveTo>
                    <a:pt x="813" y="0"/>
                  </a:moveTo>
                  <a:cubicBezTo>
                    <a:pt x="331" y="221"/>
                    <a:pt x="0" y="1039"/>
                    <a:pt x="43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39" name="Freeform 6"/>
            <p:cNvSpPr/>
            <p:nvPr/>
          </p:nvSpPr>
          <p:spPr bwMode="auto">
            <a:xfrm>
              <a:off x="10626725" y="9525"/>
              <a:ext cx="1539875" cy="555625"/>
            </a:xfrm>
            <a:custGeom>
              <a:avLst/>
              <a:gdLst/>
              <a:ahLst/>
              <a:cxnLst/>
              <a:rect l="0" t="0" r="r" b="b"/>
              <a:pathLst>
                <a:path w="324" h="117">
                  <a:moveTo>
                    <a:pt x="324" y="117"/>
                  </a:moveTo>
                  <a:cubicBezTo>
                    <a:pt x="223" y="64"/>
                    <a:pt x="107" y="2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0" name="Freeform 7"/>
            <p:cNvSpPr/>
            <p:nvPr/>
          </p:nvSpPr>
          <p:spPr bwMode="auto">
            <a:xfrm>
              <a:off x="10247313" y="5013325"/>
              <a:ext cx="1919288" cy="1830388"/>
            </a:xfrm>
            <a:custGeom>
              <a:avLst/>
              <a:gdLst/>
              <a:ahLst/>
              <a:cxnLst/>
              <a:rect l="0" t="0" r="r" b="b"/>
              <a:pathLst>
                <a:path w="404" h="385">
                  <a:moveTo>
                    <a:pt x="0" y="385"/>
                  </a:moveTo>
                  <a:cubicBezTo>
                    <a:pt x="146" y="272"/>
                    <a:pt x="285" y="142"/>
                    <a:pt x="404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1" name="Freeform 8"/>
            <p:cNvSpPr/>
            <p:nvPr/>
          </p:nvSpPr>
          <p:spPr bwMode="auto">
            <a:xfrm>
              <a:off x="1120775" y="0"/>
              <a:ext cx="3676650" cy="6843713"/>
            </a:xfrm>
            <a:custGeom>
              <a:avLst/>
              <a:gdLst/>
              <a:ahLst/>
              <a:cxnLst/>
              <a:rect l="0" t="0" r="r" b="b"/>
              <a:pathLst>
                <a:path w="774" h="1440">
                  <a:moveTo>
                    <a:pt x="774" y="0"/>
                  </a:moveTo>
                  <a:cubicBezTo>
                    <a:pt x="312" y="240"/>
                    <a:pt x="0" y="1034"/>
                    <a:pt x="411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2" name="Freeform 9"/>
            <p:cNvSpPr/>
            <p:nvPr/>
          </p:nvSpPr>
          <p:spPr bwMode="auto">
            <a:xfrm>
              <a:off x="11202988" y="9525"/>
              <a:ext cx="963613" cy="366713"/>
            </a:xfrm>
            <a:custGeom>
              <a:avLst/>
              <a:gdLst/>
              <a:ahLst/>
              <a:cxnLst/>
              <a:rect l="0" t="0" r="r" b="b"/>
              <a:pathLst>
                <a:path w="203" h="77">
                  <a:moveTo>
                    <a:pt x="203" y="77"/>
                  </a:moveTo>
                  <a:cubicBezTo>
                    <a:pt x="138" y="46"/>
                    <a:pt x="68" y="21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3" name="Freeform 10"/>
            <p:cNvSpPr/>
            <p:nvPr/>
          </p:nvSpPr>
          <p:spPr bwMode="auto">
            <a:xfrm>
              <a:off x="10494963" y="5275263"/>
              <a:ext cx="1666875" cy="1577975"/>
            </a:xfrm>
            <a:custGeom>
              <a:avLst/>
              <a:gdLst/>
              <a:ahLst/>
              <a:cxnLst/>
              <a:rect l="0" t="0" r="r" b="b"/>
              <a:pathLst>
                <a:path w="351" h="332">
                  <a:moveTo>
                    <a:pt x="0" y="332"/>
                  </a:moveTo>
                  <a:cubicBezTo>
                    <a:pt x="125" y="232"/>
                    <a:pt x="245" y="121"/>
                    <a:pt x="351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4" name="Freeform 11"/>
            <p:cNvSpPr/>
            <p:nvPr/>
          </p:nvSpPr>
          <p:spPr bwMode="auto">
            <a:xfrm>
              <a:off x="1001713" y="0"/>
              <a:ext cx="3621088" cy="6843713"/>
            </a:xfrm>
            <a:custGeom>
              <a:avLst/>
              <a:gdLst/>
              <a:ahLst/>
              <a:cxnLst/>
              <a:rect l="0" t="0" r="r" b="b"/>
              <a:pathLst>
                <a:path w="762" h="1440">
                  <a:moveTo>
                    <a:pt x="762" y="0"/>
                  </a:moveTo>
                  <a:cubicBezTo>
                    <a:pt x="308" y="245"/>
                    <a:pt x="0" y="1033"/>
                    <a:pt x="403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5" name="Freeform 12"/>
            <p:cNvSpPr/>
            <p:nvPr/>
          </p:nvSpPr>
          <p:spPr bwMode="auto">
            <a:xfrm>
              <a:off x="11501438" y="9525"/>
              <a:ext cx="665163" cy="257175"/>
            </a:xfrm>
            <a:custGeom>
              <a:avLst/>
              <a:gdLst/>
              <a:ahLst/>
              <a:cxnLst/>
              <a:rect l="0" t="0" r="r" b="b"/>
              <a:pathLst>
                <a:path w="140" h="54">
                  <a:moveTo>
                    <a:pt x="140" y="54"/>
                  </a:moveTo>
                  <a:cubicBezTo>
                    <a:pt x="95" y="34"/>
                    <a:pt x="48" y="16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6" name="Freeform 13"/>
            <p:cNvSpPr/>
            <p:nvPr/>
          </p:nvSpPr>
          <p:spPr bwMode="auto">
            <a:xfrm>
              <a:off x="10641013" y="5408613"/>
              <a:ext cx="1525588" cy="1435100"/>
            </a:xfrm>
            <a:custGeom>
              <a:avLst/>
              <a:gdLst/>
              <a:ahLst/>
              <a:cxnLst/>
              <a:rect l="0" t="0" r="r" b="b"/>
              <a:pathLst>
                <a:path w="321" h="302">
                  <a:moveTo>
                    <a:pt x="0" y="302"/>
                  </a:moveTo>
                  <a:cubicBezTo>
                    <a:pt x="114" y="210"/>
                    <a:pt x="223" y="109"/>
                    <a:pt x="321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7" name="Freeform 14"/>
            <p:cNvSpPr/>
            <p:nvPr/>
          </p:nvSpPr>
          <p:spPr bwMode="auto">
            <a:xfrm>
              <a:off x="1001713" y="0"/>
              <a:ext cx="3244850" cy="6843713"/>
            </a:xfrm>
            <a:custGeom>
              <a:avLst/>
              <a:gdLst/>
              <a:ahLst/>
              <a:cxnLst/>
              <a:rect l="0" t="0" r="r" b="b"/>
              <a:pathLst>
                <a:path w="683" h="1440">
                  <a:moveTo>
                    <a:pt x="683" y="0"/>
                  </a:moveTo>
                  <a:cubicBezTo>
                    <a:pt x="258" y="256"/>
                    <a:pt x="0" y="1041"/>
                    <a:pt x="35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8" name="Freeform 15"/>
            <p:cNvSpPr/>
            <p:nvPr/>
          </p:nvSpPr>
          <p:spPr bwMode="auto">
            <a:xfrm>
              <a:off x="10802938" y="5518150"/>
              <a:ext cx="1363663" cy="1325563"/>
            </a:xfrm>
            <a:custGeom>
              <a:avLst/>
              <a:gdLst/>
              <a:ahLst/>
              <a:cxnLst/>
              <a:rect l="0" t="0" r="r" b="b"/>
              <a:pathLst>
                <a:path w="287" h="279">
                  <a:moveTo>
                    <a:pt x="0" y="279"/>
                  </a:moveTo>
                  <a:cubicBezTo>
                    <a:pt x="101" y="193"/>
                    <a:pt x="198" y="100"/>
                    <a:pt x="287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9" name="Freeform 16"/>
            <p:cNvSpPr/>
            <p:nvPr/>
          </p:nvSpPr>
          <p:spPr bwMode="auto">
            <a:xfrm>
              <a:off x="889000" y="0"/>
              <a:ext cx="3230563" cy="6843713"/>
            </a:xfrm>
            <a:custGeom>
              <a:avLst/>
              <a:gdLst/>
              <a:ahLst/>
              <a:cxnLst/>
              <a:rect l="0" t="0" r="r" b="b"/>
              <a:pathLst>
                <a:path w="680" h="1440">
                  <a:moveTo>
                    <a:pt x="680" y="0"/>
                  </a:moveTo>
                  <a:cubicBezTo>
                    <a:pt x="257" y="265"/>
                    <a:pt x="0" y="1026"/>
                    <a:pt x="337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0" name="Freeform 17"/>
            <p:cNvSpPr/>
            <p:nvPr/>
          </p:nvSpPr>
          <p:spPr bwMode="auto">
            <a:xfrm>
              <a:off x="10979150" y="5694363"/>
              <a:ext cx="1187450" cy="1149350"/>
            </a:xfrm>
            <a:custGeom>
              <a:avLst/>
              <a:gdLst/>
              <a:ahLst/>
              <a:cxnLst/>
              <a:rect l="0" t="0" r="r" b="b"/>
              <a:pathLst>
                <a:path w="250" h="242">
                  <a:moveTo>
                    <a:pt x="0" y="242"/>
                  </a:moveTo>
                  <a:cubicBezTo>
                    <a:pt x="88" y="166"/>
                    <a:pt x="172" y="85"/>
                    <a:pt x="25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1" name="Freeform 18"/>
            <p:cNvSpPr/>
            <p:nvPr/>
          </p:nvSpPr>
          <p:spPr bwMode="auto">
            <a:xfrm>
              <a:off x="484188" y="0"/>
              <a:ext cx="3421063" cy="6843713"/>
            </a:xfrm>
            <a:custGeom>
              <a:avLst/>
              <a:gdLst/>
              <a:ahLst/>
              <a:cxnLst/>
              <a:rect l="0" t="0" r="r" b="b"/>
              <a:pathLst>
                <a:path w="720" h="1440">
                  <a:moveTo>
                    <a:pt x="720" y="0"/>
                  </a:moveTo>
                  <a:cubicBezTo>
                    <a:pt x="316" y="282"/>
                    <a:pt x="0" y="1018"/>
                    <a:pt x="362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2" name="Freeform 19"/>
            <p:cNvSpPr/>
            <p:nvPr/>
          </p:nvSpPr>
          <p:spPr bwMode="auto">
            <a:xfrm>
              <a:off x="11287125" y="6049963"/>
              <a:ext cx="879475" cy="793750"/>
            </a:xfrm>
            <a:custGeom>
              <a:avLst/>
              <a:gdLst/>
              <a:ahLst/>
              <a:cxnLst/>
              <a:rect l="0" t="0" r="r" b="b"/>
              <a:pathLst>
                <a:path w="185" h="167">
                  <a:moveTo>
                    <a:pt x="0" y="167"/>
                  </a:moveTo>
                  <a:cubicBezTo>
                    <a:pt x="63" y="114"/>
                    <a:pt x="125" y="58"/>
                    <a:pt x="185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3" name="Freeform 20"/>
            <p:cNvSpPr/>
            <p:nvPr/>
          </p:nvSpPr>
          <p:spPr bwMode="auto">
            <a:xfrm>
              <a:off x="598488" y="0"/>
              <a:ext cx="2717800" cy="6843713"/>
            </a:xfrm>
            <a:custGeom>
              <a:avLst/>
              <a:gdLst/>
              <a:ahLst/>
              <a:cxnLst/>
              <a:rect l="0" t="0" r="r" b="b"/>
              <a:pathLst>
                <a:path w="572" h="1440">
                  <a:moveTo>
                    <a:pt x="572" y="0"/>
                  </a:moveTo>
                  <a:cubicBezTo>
                    <a:pt x="213" y="320"/>
                    <a:pt x="0" y="979"/>
                    <a:pt x="164" y="1440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20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4" name="Freeform 21"/>
            <p:cNvSpPr/>
            <p:nvPr/>
          </p:nvSpPr>
          <p:spPr bwMode="auto">
            <a:xfrm>
              <a:off x="261938" y="0"/>
              <a:ext cx="2944813" cy="6843713"/>
            </a:xfrm>
            <a:custGeom>
              <a:avLst/>
              <a:gdLst/>
              <a:ahLst/>
              <a:cxnLst/>
              <a:rect l="0" t="0" r="r" b="b"/>
              <a:pathLst>
                <a:path w="620" h="1440">
                  <a:moveTo>
                    <a:pt x="620" y="0"/>
                  </a:moveTo>
                  <a:cubicBezTo>
                    <a:pt x="248" y="325"/>
                    <a:pt x="0" y="960"/>
                    <a:pt x="186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lgDash"/>
              <a:miter lim="800000"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5" name="Freeform 22"/>
            <p:cNvSpPr/>
            <p:nvPr/>
          </p:nvSpPr>
          <p:spPr bwMode="auto">
            <a:xfrm>
              <a:off x="-417513" y="0"/>
              <a:ext cx="2403475" cy="6843713"/>
            </a:xfrm>
            <a:custGeom>
              <a:avLst/>
              <a:gdLst/>
              <a:ahLst/>
              <a:cxnLst/>
              <a:rect l="0" t="0" r="r" b="b"/>
              <a:pathLst>
                <a:path w="506" h="1440">
                  <a:moveTo>
                    <a:pt x="506" y="0"/>
                  </a:moveTo>
                  <a:cubicBezTo>
                    <a:pt x="109" y="356"/>
                    <a:pt x="0" y="943"/>
                    <a:pt x="171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6" name="Freeform 23"/>
            <p:cNvSpPr/>
            <p:nvPr/>
          </p:nvSpPr>
          <p:spPr bwMode="auto">
            <a:xfrm>
              <a:off x="14288" y="9525"/>
              <a:ext cx="1771650" cy="3198813"/>
            </a:xfrm>
            <a:custGeom>
              <a:avLst/>
              <a:gdLst/>
              <a:ahLst/>
              <a:cxnLst/>
              <a:rect l="0" t="0" r="r" b="b"/>
              <a:pathLst>
                <a:path w="373" h="673">
                  <a:moveTo>
                    <a:pt x="373" y="0"/>
                  </a:moveTo>
                  <a:cubicBezTo>
                    <a:pt x="175" y="183"/>
                    <a:pt x="51" y="409"/>
                    <a:pt x="0" y="673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7" name="Freeform 24"/>
            <p:cNvSpPr/>
            <p:nvPr/>
          </p:nvSpPr>
          <p:spPr bwMode="auto">
            <a:xfrm>
              <a:off x="4763" y="6016625"/>
              <a:ext cx="214313" cy="827088"/>
            </a:xfrm>
            <a:custGeom>
              <a:avLst/>
              <a:gdLst/>
              <a:ahLst/>
              <a:cxnLst/>
              <a:rect l="0" t="0" r="r" b="b"/>
              <a:pathLst>
                <a:path w="45" h="174">
                  <a:moveTo>
                    <a:pt x="0" y="0"/>
                  </a:moveTo>
                  <a:cubicBezTo>
                    <a:pt x="11" y="59"/>
                    <a:pt x="26" y="118"/>
                    <a:pt x="45" y="174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8" name="Freeform 25"/>
            <p:cNvSpPr/>
            <p:nvPr/>
          </p:nvSpPr>
          <p:spPr bwMode="auto">
            <a:xfrm>
              <a:off x="14288" y="0"/>
              <a:ext cx="1562100" cy="2228850"/>
            </a:xfrm>
            <a:custGeom>
              <a:avLst/>
              <a:gdLst/>
              <a:ahLst/>
              <a:cxnLst/>
              <a:rect l="0" t="0" r="r" b="b"/>
              <a:pathLst>
                <a:path w="329" h="469">
                  <a:moveTo>
                    <a:pt x="329" y="0"/>
                  </a:moveTo>
                  <a:cubicBezTo>
                    <a:pt x="189" y="133"/>
                    <a:pt x="69" y="288"/>
                    <a:pt x="0" y="469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</p:grpSp>
      <p:grpSp>
        <p:nvGrpSpPr>
          <p:cNvPr id="59" name="Group 58"/>
          <p:cNvGrpSpPr/>
          <p:nvPr/>
        </p:nvGrpSpPr>
        <p:grpSpPr>
          <a:xfrm>
            <a:off x="800144" y="1699589"/>
            <a:ext cx="3674476" cy="3470421"/>
            <a:chOff x="697883" y="1816768"/>
            <a:chExt cx="3674476" cy="3470421"/>
          </a:xfrm>
        </p:grpSpPr>
        <p:sp>
          <p:nvSpPr>
            <p:cNvPr id="60" name="Rectangle 59"/>
            <p:cNvSpPr/>
            <p:nvPr/>
          </p:nvSpPr>
          <p:spPr>
            <a:xfrm>
              <a:off x="697883" y="1816768"/>
              <a:ext cx="3674476" cy="50292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61" name="Isosceles Triangle 22"/>
            <p:cNvSpPr/>
            <p:nvPr/>
          </p:nvSpPr>
          <p:spPr>
            <a:xfrm rot="10800000">
              <a:off x="2380224" y="5014786"/>
              <a:ext cx="315988" cy="272403"/>
            </a:xfrm>
            <a:prstGeom prst="triangl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62" name="Rectangle 61"/>
            <p:cNvSpPr/>
            <p:nvPr/>
          </p:nvSpPr>
          <p:spPr>
            <a:xfrm>
              <a:off x="704075" y="2392840"/>
              <a:ext cx="3668284" cy="2624327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89000" y="2339669"/>
            <a:ext cx="3500828" cy="2470065"/>
          </a:xfrm>
        </p:spPr>
        <p:txBody>
          <a:bodyPr lIns="91440" tIns="91440" rIns="91440" bIns="91440"/>
          <a:lstStyle>
            <a:lvl1pPr>
              <a:defRPr>
                <a:solidFill>
                  <a:srgbClr val="FFFEFF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120878" y="803187"/>
            <a:ext cx="6269591" cy="2382651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118447" y="3672162"/>
            <a:ext cx="6272022" cy="2383586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04672" y="320040"/>
            <a:ext cx="3657600" cy="320040"/>
          </a:xfrm>
        </p:spPr>
        <p:txBody>
          <a:bodyPr/>
          <a:lstStyle/>
          <a:p>
            <a:fld id="{FC9028AA-35B3-462F-9B2B-D29F04922DFD}" type="datetimeFigureOut">
              <a:rPr lang="ru-RU" smtClean="0"/>
              <a:pPr/>
              <a:t>18.05.2020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804672" y="6227064"/>
            <a:ext cx="10588752" cy="320040"/>
          </a:xfrm>
        </p:spPr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469880" y="320040"/>
            <a:ext cx="914400" cy="320040"/>
          </a:xfrm>
        </p:spPr>
        <p:txBody>
          <a:bodyPr/>
          <a:lstStyle/>
          <a:p>
            <a:fld id="{B65CD5AA-4D7D-4332-89CF-2562AE0C226B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139242132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9" name="Group 38"/>
          <p:cNvGrpSpPr/>
          <p:nvPr/>
        </p:nvGrpSpPr>
        <p:grpSpPr>
          <a:xfrm>
            <a:off x="-417513" y="0"/>
            <a:ext cx="12584114" cy="6853238"/>
            <a:chOff x="-417513" y="0"/>
            <a:chExt cx="12584114" cy="6853238"/>
          </a:xfrm>
        </p:grpSpPr>
        <p:sp>
          <p:nvSpPr>
            <p:cNvPr id="40" name="Freeform 5"/>
            <p:cNvSpPr/>
            <p:nvPr/>
          </p:nvSpPr>
          <p:spPr bwMode="auto">
            <a:xfrm>
              <a:off x="1306513" y="0"/>
              <a:ext cx="3862388" cy="6843713"/>
            </a:xfrm>
            <a:custGeom>
              <a:avLst/>
              <a:gdLst/>
              <a:ahLst/>
              <a:cxnLst/>
              <a:rect l="0" t="0" r="r" b="b"/>
              <a:pathLst>
                <a:path w="813" h="1440">
                  <a:moveTo>
                    <a:pt x="813" y="0"/>
                  </a:moveTo>
                  <a:cubicBezTo>
                    <a:pt x="331" y="221"/>
                    <a:pt x="0" y="1039"/>
                    <a:pt x="43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1" name="Freeform 6"/>
            <p:cNvSpPr/>
            <p:nvPr/>
          </p:nvSpPr>
          <p:spPr bwMode="auto">
            <a:xfrm>
              <a:off x="10626725" y="9525"/>
              <a:ext cx="1539875" cy="555625"/>
            </a:xfrm>
            <a:custGeom>
              <a:avLst/>
              <a:gdLst/>
              <a:ahLst/>
              <a:cxnLst/>
              <a:rect l="0" t="0" r="r" b="b"/>
              <a:pathLst>
                <a:path w="324" h="117">
                  <a:moveTo>
                    <a:pt x="324" y="117"/>
                  </a:moveTo>
                  <a:cubicBezTo>
                    <a:pt x="223" y="64"/>
                    <a:pt x="107" y="2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2" name="Freeform 7"/>
            <p:cNvSpPr/>
            <p:nvPr/>
          </p:nvSpPr>
          <p:spPr bwMode="auto">
            <a:xfrm>
              <a:off x="10247313" y="5013325"/>
              <a:ext cx="1919288" cy="1830388"/>
            </a:xfrm>
            <a:custGeom>
              <a:avLst/>
              <a:gdLst/>
              <a:ahLst/>
              <a:cxnLst/>
              <a:rect l="0" t="0" r="r" b="b"/>
              <a:pathLst>
                <a:path w="404" h="385">
                  <a:moveTo>
                    <a:pt x="0" y="385"/>
                  </a:moveTo>
                  <a:cubicBezTo>
                    <a:pt x="146" y="272"/>
                    <a:pt x="285" y="142"/>
                    <a:pt x="404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3" name="Freeform 8"/>
            <p:cNvSpPr/>
            <p:nvPr/>
          </p:nvSpPr>
          <p:spPr bwMode="auto">
            <a:xfrm>
              <a:off x="1120775" y="0"/>
              <a:ext cx="3676650" cy="6843713"/>
            </a:xfrm>
            <a:custGeom>
              <a:avLst/>
              <a:gdLst/>
              <a:ahLst/>
              <a:cxnLst/>
              <a:rect l="0" t="0" r="r" b="b"/>
              <a:pathLst>
                <a:path w="774" h="1440">
                  <a:moveTo>
                    <a:pt x="774" y="0"/>
                  </a:moveTo>
                  <a:cubicBezTo>
                    <a:pt x="312" y="240"/>
                    <a:pt x="0" y="1034"/>
                    <a:pt x="411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4" name="Freeform 9"/>
            <p:cNvSpPr/>
            <p:nvPr/>
          </p:nvSpPr>
          <p:spPr bwMode="auto">
            <a:xfrm>
              <a:off x="11202988" y="9525"/>
              <a:ext cx="963613" cy="366713"/>
            </a:xfrm>
            <a:custGeom>
              <a:avLst/>
              <a:gdLst/>
              <a:ahLst/>
              <a:cxnLst/>
              <a:rect l="0" t="0" r="r" b="b"/>
              <a:pathLst>
                <a:path w="203" h="77">
                  <a:moveTo>
                    <a:pt x="203" y="77"/>
                  </a:moveTo>
                  <a:cubicBezTo>
                    <a:pt x="138" y="46"/>
                    <a:pt x="68" y="21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5" name="Freeform 10"/>
            <p:cNvSpPr/>
            <p:nvPr/>
          </p:nvSpPr>
          <p:spPr bwMode="auto">
            <a:xfrm>
              <a:off x="10494963" y="5275263"/>
              <a:ext cx="1666875" cy="1577975"/>
            </a:xfrm>
            <a:custGeom>
              <a:avLst/>
              <a:gdLst/>
              <a:ahLst/>
              <a:cxnLst/>
              <a:rect l="0" t="0" r="r" b="b"/>
              <a:pathLst>
                <a:path w="351" h="332">
                  <a:moveTo>
                    <a:pt x="0" y="332"/>
                  </a:moveTo>
                  <a:cubicBezTo>
                    <a:pt x="125" y="232"/>
                    <a:pt x="245" y="121"/>
                    <a:pt x="351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6" name="Freeform 11"/>
            <p:cNvSpPr/>
            <p:nvPr/>
          </p:nvSpPr>
          <p:spPr bwMode="auto">
            <a:xfrm>
              <a:off x="1001713" y="0"/>
              <a:ext cx="3621088" cy="6843713"/>
            </a:xfrm>
            <a:custGeom>
              <a:avLst/>
              <a:gdLst/>
              <a:ahLst/>
              <a:cxnLst/>
              <a:rect l="0" t="0" r="r" b="b"/>
              <a:pathLst>
                <a:path w="762" h="1440">
                  <a:moveTo>
                    <a:pt x="762" y="0"/>
                  </a:moveTo>
                  <a:cubicBezTo>
                    <a:pt x="308" y="245"/>
                    <a:pt x="0" y="1033"/>
                    <a:pt x="403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7" name="Freeform 12"/>
            <p:cNvSpPr/>
            <p:nvPr/>
          </p:nvSpPr>
          <p:spPr bwMode="auto">
            <a:xfrm>
              <a:off x="11501438" y="9525"/>
              <a:ext cx="665163" cy="257175"/>
            </a:xfrm>
            <a:custGeom>
              <a:avLst/>
              <a:gdLst/>
              <a:ahLst/>
              <a:cxnLst/>
              <a:rect l="0" t="0" r="r" b="b"/>
              <a:pathLst>
                <a:path w="140" h="54">
                  <a:moveTo>
                    <a:pt x="140" y="54"/>
                  </a:moveTo>
                  <a:cubicBezTo>
                    <a:pt x="95" y="34"/>
                    <a:pt x="48" y="16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8" name="Freeform 13"/>
            <p:cNvSpPr/>
            <p:nvPr/>
          </p:nvSpPr>
          <p:spPr bwMode="auto">
            <a:xfrm>
              <a:off x="10641013" y="5408613"/>
              <a:ext cx="1525588" cy="1435100"/>
            </a:xfrm>
            <a:custGeom>
              <a:avLst/>
              <a:gdLst/>
              <a:ahLst/>
              <a:cxnLst/>
              <a:rect l="0" t="0" r="r" b="b"/>
              <a:pathLst>
                <a:path w="321" h="302">
                  <a:moveTo>
                    <a:pt x="0" y="302"/>
                  </a:moveTo>
                  <a:cubicBezTo>
                    <a:pt x="114" y="210"/>
                    <a:pt x="223" y="109"/>
                    <a:pt x="321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9" name="Freeform 14"/>
            <p:cNvSpPr/>
            <p:nvPr/>
          </p:nvSpPr>
          <p:spPr bwMode="auto">
            <a:xfrm>
              <a:off x="1001713" y="0"/>
              <a:ext cx="3244850" cy="6843713"/>
            </a:xfrm>
            <a:custGeom>
              <a:avLst/>
              <a:gdLst/>
              <a:ahLst/>
              <a:cxnLst/>
              <a:rect l="0" t="0" r="r" b="b"/>
              <a:pathLst>
                <a:path w="683" h="1440">
                  <a:moveTo>
                    <a:pt x="683" y="0"/>
                  </a:moveTo>
                  <a:cubicBezTo>
                    <a:pt x="258" y="256"/>
                    <a:pt x="0" y="1041"/>
                    <a:pt x="35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0" name="Freeform 15"/>
            <p:cNvSpPr/>
            <p:nvPr/>
          </p:nvSpPr>
          <p:spPr bwMode="auto">
            <a:xfrm>
              <a:off x="10802938" y="5518150"/>
              <a:ext cx="1363663" cy="1325563"/>
            </a:xfrm>
            <a:custGeom>
              <a:avLst/>
              <a:gdLst/>
              <a:ahLst/>
              <a:cxnLst/>
              <a:rect l="0" t="0" r="r" b="b"/>
              <a:pathLst>
                <a:path w="287" h="279">
                  <a:moveTo>
                    <a:pt x="0" y="279"/>
                  </a:moveTo>
                  <a:cubicBezTo>
                    <a:pt x="101" y="193"/>
                    <a:pt x="198" y="100"/>
                    <a:pt x="287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1" name="Freeform 16"/>
            <p:cNvSpPr/>
            <p:nvPr/>
          </p:nvSpPr>
          <p:spPr bwMode="auto">
            <a:xfrm>
              <a:off x="889000" y="0"/>
              <a:ext cx="3230563" cy="6843713"/>
            </a:xfrm>
            <a:custGeom>
              <a:avLst/>
              <a:gdLst/>
              <a:ahLst/>
              <a:cxnLst/>
              <a:rect l="0" t="0" r="r" b="b"/>
              <a:pathLst>
                <a:path w="680" h="1440">
                  <a:moveTo>
                    <a:pt x="680" y="0"/>
                  </a:moveTo>
                  <a:cubicBezTo>
                    <a:pt x="257" y="265"/>
                    <a:pt x="0" y="1026"/>
                    <a:pt x="337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2" name="Freeform 17"/>
            <p:cNvSpPr/>
            <p:nvPr/>
          </p:nvSpPr>
          <p:spPr bwMode="auto">
            <a:xfrm>
              <a:off x="10979150" y="5694363"/>
              <a:ext cx="1187450" cy="1149350"/>
            </a:xfrm>
            <a:custGeom>
              <a:avLst/>
              <a:gdLst/>
              <a:ahLst/>
              <a:cxnLst/>
              <a:rect l="0" t="0" r="r" b="b"/>
              <a:pathLst>
                <a:path w="250" h="242">
                  <a:moveTo>
                    <a:pt x="0" y="242"/>
                  </a:moveTo>
                  <a:cubicBezTo>
                    <a:pt x="88" y="166"/>
                    <a:pt x="172" y="85"/>
                    <a:pt x="25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3" name="Freeform 18"/>
            <p:cNvSpPr/>
            <p:nvPr/>
          </p:nvSpPr>
          <p:spPr bwMode="auto">
            <a:xfrm>
              <a:off x="484188" y="0"/>
              <a:ext cx="3421063" cy="6843713"/>
            </a:xfrm>
            <a:custGeom>
              <a:avLst/>
              <a:gdLst/>
              <a:ahLst/>
              <a:cxnLst/>
              <a:rect l="0" t="0" r="r" b="b"/>
              <a:pathLst>
                <a:path w="720" h="1440">
                  <a:moveTo>
                    <a:pt x="720" y="0"/>
                  </a:moveTo>
                  <a:cubicBezTo>
                    <a:pt x="316" y="282"/>
                    <a:pt x="0" y="1018"/>
                    <a:pt x="362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4" name="Freeform 19"/>
            <p:cNvSpPr/>
            <p:nvPr/>
          </p:nvSpPr>
          <p:spPr bwMode="auto">
            <a:xfrm>
              <a:off x="11287125" y="6049963"/>
              <a:ext cx="879475" cy="793750"/>
            </a:xfrm>
            <a:custGeom>
              <a:avLst/>
              <a:gdLst/>
              <a:ahLst/>
              <a:cxnLst/>
              <a:rect l="0" t="0" r="r" b="b"/>
              <a:pathLst>
                <a:path w="185" h="167">
                  <a:moveTo>
                    <a:pt x="0" y="167"/>
                  </a:moveTo>
                  <a:cubicBezTo>
                    <a:pt x="63" y="114"/>
                    <a:pt x="125" y="58"/>
                    <a:pt x="185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5" name="Freeform 20"/>
            <p:cNvSpPr/>
            <p:nvPr/>
          </p:nvSpPr>
          <p:spPr bwMode="auto">
            <a:xfrm>
              <a:off x="598488" y="0"/>
              <a:ext cx="2717800" cy="6843713"/>
            </a:xfrm>
            <a:custGeom>
              <a:avLst/>
              <a:gdLst/>
              <a:ahLst/>
              <a:cxnLst/>
              <a:rect l="0" t="0" r="r" b="b"/>
              <a:pathLst>
                <a:path w="572" h="1440">
                  <a:moveTo>
                    <a:pt x="572" y="0"/>
                  </a:moveTo>
                  <a:cubicBezTo>
                    <a:pt x="213" y="320"/>
                    <a:pt x="0" y="979"/>
                    <a:pt x="164" y="1440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20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6" name="Freeform 21"/>
            <p:cNvSpPr/>
            <p:nvPr/>
          </p:nvSpPr>
          <p:spPr bwMode="auto">
            <a:xfrm>
              <a:off x="261938" y="0"/>
              <a:ext cx="2944813" cy="6843713"/>
            </a:xfrm>
            <a:custGeom>
              <a:avLst/>
              <a:gdLst/>
              <a:ahLst/>
              <a:cxnLst/>
              <a:rect l="0" t="0" r="r" b="b"/>
              <a:pathLst>
                <a:path w="620" h="1440">
                  <a:moveTo>
                    <a:pt x="620" y="0"/>
                  </a:moveTo>
                  <a:cubicBezTo>
                    <a:pt x="248" y="325"/>
                    <a:pt x="0" y="960"/>
                    <a:pt x="186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lgDash"/>
              <a:miter lim="800000"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7" name="Freeform 22"/>
            <p:cNvSpPr/>
            <p:nvPr/>
          </p:nvSpPr>
          <p:spPr bwMode="auto">
            <a:xfrm>
              <a:off x="-417513" y="0"/>
              <a:ext cx="2403475" cy="6843713"/>
            </a:xfrm>
            <a:custGeom>
              <a:avLst/>
              <a:gdLst/>
              <a:ahLst/>
              <a:cxnLst/>
              <a:rect l="0" t="0" r="r" b="b"/>
              <a:pathLst>
                <a:path w="506" h="1440">
                  <a:moveTo>
                    <a:pt x="506" y="0"/>
                  </a:moveTo>
                  <a:cubicBezTo>
                    <a:pt x="109" y="356"/>
                    <a:pt x="0" y="943"/>
                    <a:pt x="171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8" name="Freeform 23"/>
            <p:cNvSpPr/>
            <p:nvPr/>
          </p:nvSpPr>
          <p:spPr bwMode="auto">
            <a:xfrm>
              <a:off x="14288" y="9525"/>
              <a:ext cx="1771650" cy="3198813"/>
            </a:xfrm>
            <a:custGeom>
              <a:avLst/>
              <a:gdLst/>
              <a:ahLst/>
              <a:cxnLst/>
              <a:rect l="0" t="0" r="r" b="b"/>
              <a:pathLst>
                <a:path w="373" h="673">
                  <a:moveTo>
                    <a:pt x="373" y="0"/>
                  </a:moveTo>
                  <a:cubicBezTo>
                    <a:pt x="175" y="183"/>
                    <a:pt x="51" y="409"/>
                    <a:pt x="0" y="673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9" name="Freeform 24"/>
            <p:cNvSpPr/>
            <p:nvPr/>
          </p:nvSpPr>
          <p:spPr bwMode="auto">
            <a:xfrm>
              <a:off x="4763" y="6016625"/>
              <a:ext cx="214313" cy="827088"/>
            </a:xfrm>
            <a:custGeom>
              <a:avLst/>
              <a:gdLst/>
              <a:ahLst/>
              <a:cxnLst/>
              <a:rect l="0" t="0" r="r" b="b"/>
              <a:pathLst>
                <a:path w="45" h="174">
                  <a:moveTo>
                    <a:pt x="0" y="0"/>
                  </a:moveTo>
                  <a:cubicBezTo>
                    <a:pt x="11" y="59"/>
                    <a:pt x="26" y="118"/>
                    <a:pt x="45" y="174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60" name="Freeform 25"/>
            <p:cNvSpPr/>
            <p:nvPr/>
          </p:nvSpPr>
          <p:spPr bwMode="auto">
            <a:xfrm>
              <a:off x="14288" y="0"/>
              <a:ext cx="1562100" cy="2228850"/>
            </a:xfrm>
            <a:custGeom>
              <a:avLst/>
              <a:gdLst/>
              <a:ahLst/>
              <a:cxnLst/>
              <a:rect l="0" t="0" r="r" b="b"/>
              <a:pathLst>
                <a:path w="329" h="469">
                  <a:moveTo>
                    <a:pt x="329" y="0"/>
                  </a:moveTo>
                  <a:cubicBezTo>
                    <a:pt x="189" y="133"/>
                    <a:pt x="69" y="288"/>
                    <a:pt x="0" y="469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</p:grpSp>
      <p:grpSp>
        <p:nvGrpSpPr>
          <p:cNvPr id="61" name="Group 60"/>
          <p:cNvGrpSpPr/>
          <p:nvPr/>
        </p:nvGrpSpPr>
        <p:grpSpPr>
          <a:xfrm>
            <a:off x="800144" y="1699589"/>
            <a:ext cx="3674476" cy="3470421"/>
            <a:chOff x="697883" y="1816768"/>
            <a:chExt cx="3674476" cy="3470421"/>
          </a:xfrm>
        </p:grpSpPr>
        <p:sp>
          <p:nvSpPr>
            <p:cNvPr id="62" name="Rectangle 61"/>
            <p:cNvSpPr/>
            <p:nvPr/>
          </p:nvSpPr>
          <p:spPr>
            <a:xfrm>
              <a:off x="697883" y="1816768"/>
              <a:ext cx="3674476" cy="50292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63" name="Isosceles Triangle 22"/>
            <p:cNvSpPr/>
            <p:nvPr/>
          </p:nvSpPr>
          <p:spPr>
            <a:xfrm rot="10800000">
              <a:off x="2380224" y="5014786"/>
              <a:ext cx="315988" cy="272403"/>
            </a:xfrm>
            <a:prstGeom prst="triangl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64" name="Rectangle 63"/>
            <p:cNvSpPr/>
            <p:nvPr/>
          </p:nvSpPr>
          <p:spPr>
            <a:xfrm>
              <a:off x="704075" y="2392840"/>
              <a:ext cx="3668284" cy="2624327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89001" y="2363915"/>
            <a:ext cx="3500828" cy="2460497"/>
          </a:xfrm>
        </p:spPr>
        <p:txBody>
          <a:bodyPr lIns="91440" tIns="91440" rIns="91440" bIns="91440"/>
          <a:lstStyle>
            <a:lvl1pPr>
              <a:defRPr>
                <a:solidFill>
                  <a:srgbClr val="FFFEFF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125137" y="803185"/>
            <a:ext cx="6265088" cy="685800"/>
          </a:xfrm>
        </p:spPr>
        <p:txBody>
          <a:bodyPr anchor="ctr">
            <a:noAutofit/>
          </a:bodyPr>
          <a:lstStyle>
            <a:lvl1pPr marL="0" indent="0" algn="l">
              <a:lnSpc>
                <a:spcPct val="100000"/>
              </a:lnSpc>
              <a:buNone/>
              <a:defRPr sz="2200" b="0" cap="all" baseline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125305" y="1488985"/>
            <a:ext cx="6264350" cy="169685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118653" y="3665887"/>
            <a:ext cx="6264414" cy="685800"/>
          </a:xfrm>
        </p:spPr>
        <p:txBody>
          <a:bodyPr anchor="ctr">
            <a:noAutofit/>
          </a:bodyPr>
          <a:lstStyle>
            <a:lvl1pPr marL="0" indent="0" algn="l">
              <a:lnSpc>
                <a:spcPct val="100000"/>
              </a:lnSpc>
              <a:buNone/>
              <a:defRPr sz="2200" b="0" cap="all" baseline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118447" y="4351687"/>
            <a:ext cx="6265588" cy="170406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804672" y="320040"/>
            <a:ext cx="3657600" cy="320040"/>
          </a:xfrm>
        </p:spPr>
        <p:txBody>
          <a:bodyPr/>
          <a:lstStyle/>
          <a:p>
            <a:fld id="{FC9028AA-35B3-462F-9B2B-D29F04922DFD}" type="datetimeFigureOut">
              <a:rPr lang="ru-RU" smtClean="0"/>
              <a:pPr/>
              <a:t>18.05.2020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804672" y="6227064"/>
            <a:ext cx="10588752" cy="320040"/>
          </a:xfrm>
        </p:spPr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10469880" y="320040"/>
            <a:ext cx="914400" cy="320040"/>
          </a:xfrm>
        </p:spPr>
        <p:txBody>
          <a:bodyPr/>
          <a:lstStyle/>
          <a:p>
            <a:fld id="{B65CD5AA-4D7D-4332-89CF-2562AE0C226B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297401552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7" name="Group 76"/>
          <p:cNvGrpSpPr/>
          <p:nvPr/>
        </p:nvGrpSpPr>
        <p:grpSpPr>
          <a:xfrm>
            <a:off x="-417513" y="0"/>
            <a:ext cx="12584114" cy="6853238"/>
            <a:chOff x="-417513" y="0"/>
            <a:chExt cx="12584114" cy="6853238"/>
          </a:xfrm>
        </p:grpSpPr>
        <p:sp>
          <p:nvSpPr>
            <p:cNvPr id="78" name="Freeform 5"/>
            <p:cNvSpPr/>
            <p:nvPr/>
          </p:nvSpPr>
          <p:spPr bwMode="auto">
            <a:xfrm>
              <a:off x="1306513" y="0"/>
              <a:ext cx="3862388" cy="6843713"/>
            </a:xfrm>
            <a:custGeom>
              <a:avLst/>
              <a:gdLst/>
              <a:ahLst/>
              <a:cxnLst/>
              <a:rect l="0" t="0" r="r" b="b"/>
              <a:pathLst>
                <a:path w="813" h="1440">
                  <a:moveTo>
                    <a:pt x="813" y="0"/>
                  </a:moveTo>
                  <a:cubicBezTo>
                    <a:pt x="331" y="221"/>
                    <a:pt x="0" y="1039"/>
                    <a:pt x="43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79" name="Freeform 6"/>
            <p:cNvSpPr/>
            <p:nvPr/>
          </p:nvSpPr>
          <p:spPr bwMode="auto">
            <a:xfrm>
              <a:off x="10626725" y="9525"/>
              <a:ext cx="1539875" cy="555625"/>
            </a:xfrm>
            <a:custGeom>
              <a:avLst/>
              <a:gdLst/>
              <a:ahLst/>
              <a:cxnLst/>
              <a:rect l="0" t="0" r="r" b="b"/>
              <a:pathLst>
                <a:path w="324" h="117">
                  <a:moveTo>
                    <a:pt x="324" y="117"/>
                  </a:moveTo>
                  <a:cubicBezTo>
                    <a:pt x="223" y="64"/>
                    <a:pt x="107" y="2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0" name="Freeform 7"/>
            <p:cNvSpPr/>
            <p:nvPr/>
          </p:nvSpPr>
          <p:spPr bwMode="auto">
            <a:xfrm>
              <a:off x="10247313" y="5013325"/>
              <a:ext cx="1919288" cy="1830388"/>
            </a:xfrm>
            <a:custGeom>
              <a:avLst/>
              <a:gdLst/>
              <a:ahLst/>
              <a:cxnLst/>
              <a:rect l="0" t="0" r="r" b="b"/>
              <a:pathLst>
                <a:path w="404" h="385">
                  <a:moveTo>
                    <a:pt x="0" y="385"/>
                  </a:moveTo>
                  <a:cubicBezTo>
                    <a:pt x="146" y="272"/>
                    <a:pt x="285" y="142"/>
                    <a:pt x="404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1" name="Freeform 8"/>
            <p:cNvSpPr/>
            <p:nvPr/>
          </p:nvSpPr>
          <p:spPr bwMode="auto">
            <a:xfrm>
              <a:off x="1120775" y="0"/>
              <a:ext cx="3676650" cy="6843713"/>
            </a:xfrm>
            <a:custGeom>
              <a:avLst/>
              <a:gdLst/>
              <a:ahLst/>
              <a:cxnLst/>
              <a:rect l="0" t="0" r="r" b="b"/>
              <a:pathLst>
                <a:path w="774" h="1440">
                  <a:moveTo>
                    <a:pt x="774" y="0"/>
                  </a:moveTo>
                  <a:cubicBezTo>
                    <a:pt x="312" y="240"/>
                    <a:pt x="0" y="1034"/>
                    <a:pt x="411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2" name="Freeform 9"/>
            <p:cNvSpPr/>
            <p:nvPr/>
          </p:nvSpPr>
          <p:spPr bwMode="auto">
            <a:xfrm>
              <a:off x="11202988" y="9525"/>
              <a:ext cx="963613" cy="366713"/>
            </a:xfrm>
            <a:custGeom>
              <a:avLst/>
              <a:gdLst/>
              <a:ahLst/>
              <a:cxnLst/>
              <a:rect l="0" t="0" r="r" b="b"/>
              <a:pathLst>
                <a:path w="203" h="77">
                  <a:moveTo>
                    <a:pt x="203" y="77"/>
                  </a:moveTo>
                  <a:cubicBezTo>
                    <a:pt x="138" y="46"/>
                    <a:pt x="68" y="21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3" name="Freeform 10"/>
            <p:cNvSpPr/>
            <p:nvPr/>
          </p:nvSpPr>
          <p:spPr bwMode="auto">
            <a:xfrm>
              <a:off x="10494963" y="5275263"/>
              <a:ext cx="1666875" cy="1577975"/>
            </a:xfrm>
            <a:custGeom>
              <a:avLst/>
              <a:gdLst/>
              <a:ahLst/>
              <a:cxnLst/>
              <a:rect l="0" t="0" r="r" b="b"/>
              <a:pathLst>
                <a:path w="351" h="332">
                  <a:moveTo>
                    <a:pt x="0" y="332"/>
                  </a:moveTo>
                  <a:cubicBezTo>
                    <a:pt x="125" y="232"/>
                    <a:pt x="245" y="121"/>
                    <a:pt x="351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4" name="Freeform 11"/>
            <p:cNvSpPr/>
            <p:nvPr/>
          </p:nvSpPr>
          <p:spPr bwMode="auto">
            <a:xfrm>
              <a:off x="1001713" y="0"/>
              <a:ext cx="3621088" cy="6843713"/>
            </a:xfrm>
            <a:custGeom>
              <a:avLst/>
              <a:gdLst/>
              <a:ahLst/>
              <a:cxnLst/>
              <a:rect l="0" t="0" r="r" b="b"/>
              <a:pathLst>
                <a:path w="762" h="1440">
                  <a:moveTo>
                    <a:pt x="762" y="0"/>
                  </a:moveTo>
                  <a:cubicBezTo>
                    <a:pt x="308" y="245"/>
                    <a:pt x="0" y="1033"/>
                    <a:pt x="403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5" name="Freeform 12"/>
            <p:cNvSpPr/>
            <p:nvPr/>
          </p:nvSpPr>
          <p:spPr bwMode="auto">
            <a:xfrm>
              <a:off x="11501438" y="9525"/>
              <a:ext cx="665163" cy="257175"/>
            </a:xfrm>
            <a:custGeom>
              <a:avLst/>
              <a:gdLst/>
              <a:ahLst/>
              <a:cxnLst/>
              <a:rect l="0" t="0" r="r" b="b"/>
              <a:pathLst>
                <a:path w="140" h="54">
                  <a:moveTo>
                    <a:pt x="140" y="54"/>
                  </a:moveTo>
                  <a:cubicBezTo>
                    <a:pt x="95" y="34"/>
                    <a:pt x="48" y="16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6" name="Freeform 13"/>
            <p:cNvSpPr/>
            <p:nvPr/>
          </p:nvSpPr>
          <p:spPr bwMode="auto">
            <a:xfrm>
              <a:off x="10641013" y="5408613"/>
              <a:ext cx="1525588" cy="1435100"/>
            </a:xfrm>
            <a:custGeom>
              <a:avLst/>
              <a:gdLst/>
              <a:ahLst/>
              <a:cxnLst/>
              <a:rect l="0" t="0" r="r" b="b"/>
              <a:pathLst>
                <a:path w="321" h="302">
                  <a:moveTo>
                    <a:pt x="0" y="302"/>
                  </a:moveTo>
                  <a:cubicBezTo>
                    <a:pt x="114" y="210"/>
                    <a:pt x="223" y="109"/>
                    <a:pt x="321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7" name="Freeform 14"/>
            <p:cNvSpPr/>
            <p:nvPr/>
          </p:nvSpPr>
          <p:spPr bwMode="auto">
            <a:xfrm>
              <a:off x="1001713" y="0"/>
              <a:ext cx="3244850" cy="6843713"/>
            </a:xfrm>
            <a:custGeom>
              <a:avLst/>
              <a:gdLst/>
              <a:ahLst/>
              <a:cxnLst/>
              <a:rect l="0" t="0" r="r" b="b"/>
              <a:pathLst>
                <a:path w="683" h="1440">
                  <a:moveTo>
                    <a:pt x="683" y="0"/>
                  </a:moveTo>
                  <a:cubicBezTo>
                    <a:pt x="258" y="256"/>
                    <a:pt x="0" y="1041"/>
                    <a:pt x="35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8" name="Freeform 15"/>
            <p:cNvSpPr/>
            <p:nvPr/>
          </p:nvSpPr>
          <p:spPr bwMode="auto">
            <a:xfrm>
              <a:off x="10802938" y="5518150"/>
              <a:ext cx="1363663" cy="1325563"/>
            </a:xfrm>
            <a:custGeom>
              <a:avLst/>
              <a:gdLst/>
              <a:ahLst/>
              <a:cxnLst/>
              <a:rect l="0" t="0" r="r" b="b"/>
              <a:pathLst>
                <a:path w="287" h="279">
                  <a:moveTo>
                    <a:pt x="0" y="279"/>
                  </a:moveTo>
                  <a:cubicBezTo>
                    <a:pt x="101" y="193"/>
                    <a:pt x="198" y="100"/>
                    <a:pt x="287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9" name="Freeform 16"/>
            <p:cNvSpPr/>
            <p:nvPr/>
          </p:nvSpPr>
          <p:spPr bwMode="auto">
            <a:xfrm>
              <a:off x="889000" y="0"/>
              <a:ext cx="3230563" cy="6843713"/>
            </a:xfrm>
            <a:custGeom>
              <a:avLst/>
              <a:gdLst/>
              <a:ahLst/>
              <a:cxnLst/>
              <a:rect l="0" t="0" r="r" b="b"/>
              <a:pathLst>
                <a:path w="680" h="1440">
                  <a:moveTo>
                    <a:pt x="680" y="0"/>
                  </a:moveTo>
                  <a:cubicBezTo>
                    <a:pt x="257" y="265"/>
                    <a:pt x="0" y="1026"/>
                    <a:pt x="337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0" name="Freeform 17"/>
            <p:cNvSpPr/>
            <p:nvPr/>
          </p:nvSpPr>
          <p:spPr bwMode="auto">
            <a:xfrm>
              <a:off x="10979150" y="5694363"/>
              <a:ext cx="1187450" cy="1149350"/>
            </a:xfrm>
            <a:custGeom>
              <a:avLst/>
              <a:gdLst/>
              <a:ahLst/>
              <a:cxnLst/>
              <a:rect l="0" t="0" r="r" b="b"/>
              <a:pathLst>
                <a:path w="250" h="242">
                  <a:moveTo>
                    <a:pt x="0" y="242"/>
                  </a:moveTo>
                  <a:cubicBezTo>
                    <a:pt x="88" y="166"/>
                    <a:pt x="172" y="85"/>
                    <a:pt x="25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1" name="Freeform 18"/>
            <p:cNvSpPr/>
            <p:nvPr/>
          </p:nvSpPr>
          <p:spPr bwMode="auto">
            <a:xfrm>
              <a:off x="484188" y="0"/>
              <a:ext cx="3421063" cy="6843713"/>
            </a:xfrm>
            <a:custGeom>
              <a:avLst/>
              <a:gdLst/>
              <a:ahLst/>
              <a:cxnLst/>
              <a:rect l="0" t="0" r="r" b="b"/>
              <a:pathLst>
                <a:path w="720" h="1440">
                  <a:moveTo>
                    <a:pt x="720" y="0"/>
                  </a:moveTo>
                  <a:cubicBezTo>
                    <a:pt x="316" y="282"/>
                    <a:pt x="0" y="1018"/>
                    <a:pt x="362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2" name="Freeform 19"/>
            <p:cNvSpPr/>
            <p:nvPr/>
          </p:nvSpPr>
          <p:spPr bwMode="auto">
            <a:xfrm>
              <a:off x="11287125" y="6049963"/>
              <a:ext cx="879475" cy="793750"/>
            </a:xfrm>
            <a:custGeom>
              <a:avLst/>
              <a:gdLst/>
              <a:ahLst/>
              <a:cxnLst/>
              <a:rect l="0" t="0" r="r" b="b"/>
              <a:pathLst>
                <a:path w="185" h="167">
                  <a:moveTo>
                    <a:pt x="0" y="167"/>
                  </a:moveTo>
                  <a:cubicBezTo>
                    <a:pt x="63" y="114"/>
                    <a:pt x="125" y="58"/>
                    <a:pt x="185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3" name="Freeform 20"/>
            <p:cNvSpPr/>
            <p:nvPr/>
          </p:nvSpPr>
          <p:spPr bwMode="auto">
            <a:xfrm>
              <a:off x="598488" y="0"/>
              <a:ext cx="2717800" cy="6843713"/>
            </a:xfrm>
            <a:custGeom>
              <a:avLst/>
              <a:gdLst/>
              <a:ahLst/>
              <a:cxnLst/>
              <a:rect l="0" t="0" r="r" b="b"/>
              <a:pathLst>
                <a:path w="572" h="1440">
                  <a:moveTo>
                    <a:pt x="572" y="0"/>
                  </a:moveTo>
                  <a:cubicBezTo>
                    <a:pt x="213" y="320"/>
                    <a:pt x="0" y="979"/>
                    <a:pt x="164" y="1440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20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4" name="Freeform 21"/>
            <p:cNvSpPr/>
            <p:nvPr/>
          </p:nvSpPr>
          <p:spPr bwMode="auto">
            <a:xfrm>
              <a:off x="261938" y="0"/>
              <a:ext cx="2944813" cy="6843713"/>
            </a:xfrm>
            <a:custGeom>
              <a:avLst/>
              <a:gdLst/>
              <a:ahLst/>
              <a:cxnLst/>
              <a:rect l="0" t="0" r="r" b="b"/>
              <a:pathLst>
                <a:path w="620" h="1440">
                  <a:moveTo>
                    <a:pt x="620" y="0"/>
                  </a:moveTo>
                  <a:cubicBezTo>
                    <a:pt x="248" y="325"/>
                    <a:pt x="0" y="960"/>
                    <a:pt x="186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lgDash"/>
              <a:miter lim="800000"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5" name="Freeform 22"/>
            <p:cNvSpPr/>
            <p:nvPr/>
          </p:nvSpPr>
          <p:spPr bwMode="auto">
            <a:xfrm>
              <a:off x="-417513" y="0"/>
              <a:ext cx="2403475" cy="6843713"/>
            </a:xfrm>
            <a:custGeom>
              <a:avLst/>
              <a:gdLst/>
              <a:ahLst/>
              <a:cxnLst/>
              <a:rect l="0" t="0" r="r" b="b"/>
              <a:pathLst>
                <a:path w="506" h="1440">
                  <a:moveTo>
                    <a:pt x="506" y="0"/>
                  </a:moveTo>
                  <a:cubicBezTo>
                    <a:pt x="109" y="356"/>
                    <a:pt x="0" y="943"/>
                    <a:pt x="171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6" name="Freeform 23"/>
            <p:cNvSpPr/>
            <p:nvPr/>
          </p:nvSpPr>
          <p:spPr bwMode="auto">
            <a:xfrm>
              <a:off x="14288" y="9525"/>
              <a:ext cx="1771650" cy="3198813"/>
            </a:xfrm>
            <a:custGeom>
              <a:avLst/>
              <a:gdLst/>
              <a:ahLst/>
              <a:cxnLst/>
              <a:rect l="0" t="0" r="r" b="b"/>
              <a:pathLst>
                <a:path w="373" h="673">
                  <a:moveTo>
                    <a:pt x="373" y="0"/>
                  </a:moveTo>
                  <a:cubicBezTo>
                    <a:pt x="175" y="183"/>
                    <a:pt x="51" y="409"/>
                    <a:pt x="0" y="673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7" name="Freeform 24"/>
            <p:cNvSpPr/>
            <p:nvPr/>
          </p:nvSpPr>
          <p:spPr bwMode="auto">
            <a:xfrm>
              <a:off x="4763" y="6016625"/>
              <a:ext cx="214313" cy="827088"/>
            </a:xfrm>
            <a:custGeom>
              <a:avLst/>
              <a:gdLst/>
              <a:ahLst/>
              <a:cxnLst/>
              <a:rect l="0" t="0" r="r" b="b"/>
              <a:pathLst>
                <a:path w="45" h="174">
                  <a:moveTo>
                    <a:pt x="0" y="0"/>
                  </a:moveTo>
                  <a:cubicBezTo>
                    <a:pt x="11" y="59"/>
                    <a:pt x="26" y="118"/>
                    <a:pt x="45" y="174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8" name="Freeform 25"/>
            <p:cNvSpPr/>
            <p:nvPr/>
          </p:nvSpPr>
          <p:spPr bwMode="auto">
            <a:xfrm>
              <a:off x="14288" y="0"/>
              <a:ext cx="1562100" cy="2228850"/>
            </a:xfrm>
            <a:custGeom>
              <a:avLst/>
              <a:gdLst/>
              <a:ahLst/>
              <a:cxnLst/>
              <a:rect l="0" t="0" r="r" b="b"/>
              <a:pathLst>
                <a:path w="329" h="469">
                  <a:moveTo>
                    <a:pt x="329" y="0"/>
                  </a:moveTo>
                  <a:cubicBezTo>
                    <a:pt x="189" y="133"/>
                    <a:pt x="69" y="288"/>
                    <a:pt x="0" y="469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</p:grpSp>
      <p:grpSp>
        <p:nvGrpSpPr>
          <p:cNvPr id="24" name="Group 23"/>
          <p:cNvGrpSpPr/>
          <p:nvPr/>
        </p:nvGrpSpPr>
        <p:grpSpPr>
          <a:xfrm>
            <a:off x="800144" y="1699589"/>
            <a:ext cx="3674476" cy="3470421"/>
            <a:chOff x="697883" y="1816768"/>
            <a:chExt cx="3674476" cy="3470421"/>
          </a:xfrm>
        </p:grpSpPr>
        <p:sp>
          <p:nvSpPr>
            <p:cNvPr id="25" name="Rectangle 24"/>
            <p:cNvSpPr/>
            <p:nvPr/>
          </p:nvSpPr>
          <p:spPr>
            <a:xfrm>
              <a:off x="697883" y="1816768"/>
              <a:ext cx="3674476" cy="50292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Isosceles Triangle 22"/>
            <p:cNvSpPr/>
            <p:nvPr/>
          </p:nvSpPr>
          <p:spPr>
            <a:xfrm rot="10800000">
              <a:off x="2380224" y="5014786"/>
              <a:ext cx="315988" cy="272403"/>
            </a:xfrm>
            <a:prstGeom prst="triangl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6"/>
            <p:cNvSpPr/>
            <p:nvPr/>
          </p:nvSpPr>
          <p:spPr>
            <a:xfrm>
              <a:off x="704075" y="2392840"/>
              <a:ext cx="3668284" cy="2624327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88632" y="2349925"/>
            <a:ext cx="3501196" cy="2456442"/>
          </a:xfrm>
        </p:spPr>
        <p:txBody>
          <a:bodyPr/>
          <a:lstStyle>
            <a:lvl1pPr>
              <a:defRPr>
                <a:solidFill>
                  <a:srgbClr val="FFFEFF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9028AA-35B3-462F-9B2B-D29F04922DFD}" type="datetimeFigureOut">
              <a:rPr lang="ru-RU" smtClean="0"/>
              <a:pPr/>
              <a:t>18.05.2020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5CD5AA-4D7D-4332-89CF-2562AE0C226B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378473282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04672" y="320040"/>
            <a:ext cx="3657600" cy="320040"/>
          </a:xfrm>
        </p:spPr>
        <p:txBody>
          <a:bodyPr/>
          <a:lstStyle/>
          <a:p>
            <a:fld id="{FC9028AA-35B3-462F-9B2B-D29F04922DFD}" type="datetimeFigureOut">
              <a:rPr lang="ru-RU" smtClean="0"/>
              <a:pPr/>
              <a:t>18.05.2020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804672" y="6227064"/>
            <a:ext cx="10588752" cy="320040"/>
          </a:xfrm>
        </p:spPr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10469880" y="320040"/>
            <a:ext cx="914400" cy="320040"/>
          </a:xfrm>
        </p:spPr>
        <p:txBody>
          <a:bodyPr/>
          <a:lstStyle/>
          <a:p>
            <a:fld id="{B65CD5AA-4D7D-4332-89CF-2562AE0C226B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149682572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4" name="Group 73"/>
          <p:cNvGrpSpPr/>
          <p:nvPr/>
        </p:nvGrpSpPr>
        <p:grpSpPr>
          <a:xfrm>
            <a:off x="-417513" y="0"/>
            <a:ext cx="12584114" cy="6853238"/>
            <a:chOff x="-417513" y="0"/>
            <a:chExt cx="12584114" cy="6853238"/>
          </a:xfrm>
        </p:grpSpPr>
        <p:sp>
          <p:nvSpPr>
            <p:cNvPr id="75" name="Freeform 5"/>
            <p:cNvSpPr/>
            <p:nvPr/>
          </p:nvSpPr>
          <p:spPr bwMode="auto">
            <a:xfrm>
              <a:off x="1306513" y="0"/>
              <a:ext cx="3862388" cy="6843713"/>
            </a:xfrm>
            <a:custGeom>
              <a:avLst/>
              <a:gdLst/>
              <a:ahLst/>
              <a:cxnLst/>
              <a:rect l="0" t="0" r="r" b="b"/>
              <a:pathLst>
                <a:path w="813" h="1440">
                  <a:moveTo>
                    <a:pt x="813" y="0"/>
                  </a:moveTo>
                  <a:cubicBezTo>
                    <a:pt x="331" y="221"/>
                    <a:pt x="0" y="1039"/>
                    <a:pt x="43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76" name="Freeform 6"/>
            <p:cNvSpPr/>
            <p:nvPr/>
          </p:nvSpPr>
          <p:spPr bwMode="auto">
            <a:xfrm>
              <a:off x="10626725" y="9525"/>
              <a:ext cx="1539875" cy="555625"/>
            </a:xfrm>
            <a:custGeom>
              <a:avLst/>
              <a:gdLst/>
              <a:ahLst/>
              <a:cxnLst/>
              <a:rect l="0" t="0" r="r" b="b"/>
              <a:pathLst>
                <a:path w="324" h="117">
                  <a:moveTo>
                    <a:pt x="324" y="117"/>
                  </a:moveTo>
                  <a:cubicBezTo>
                    <a:pt x="223" y="64"/>
                    <a:pt x="107" y="2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77" name="Freeform 7"/>
            <p:cNvSpPr/>
            <p:nvPr/>
          </p:nvSpPr>
          <p:spPr bwMode="auto">
            <a:xfrm>
              <a:off x="10247313" y="5013325"/>
              <a:ext cx="1919288" cy="1830388"/>
            </a:xfrm>
            <a:custGeom>
              <a:avLst/>
              <a:gdLst/>
              <a:ahLst/>
              <a:cxnLst/>
              <a:rect l="0" t="0" r="r" b="b"/>
              <a:pathLst>
                <a:path w="404" h="385">
                  <a:moveTo>
                    <a:pt x="0" y="385"/>
                  </a:moveTo>
                  <a:cubicBezTo>
                    <a:pt x="146" y="272"/>
                    <a:pt x="285" y="142"/>
                    <a:pt x="404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78" name="Freeform 8"/>
            <p:cNvSpPr/>
            <p:nvPr/>
          </p:nvSpPr>
          <p:spPr bwMode="auto">
            <a:xfrm>
              <a:off x="1120775" y="0"/>
              <a:ext cx="3676650" cy="6843713"/>
            </a:xfrm>
            <a:custGeom>
              <a:avLst/>
              <a:gdLst/>
              <a:ahLst/>
              <a:cxnLst/>
              <a:rect l="0" t="0" r="r" b="b"/>
              <a:pathLst>
                <a:path w="774" h="1440">
                  <a:moveTo>
                    <a:pt x="774" y="0"/>
                  </a:moveTo>
                  <a:cubicBezTo>
                    <a:pt x="312" y="240"/>
                    <a:pt x="0" y="1034"/>
                    <a:pt x="411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79" name="Freeform 9"/>
            <p:cNvSpPr/>
            <p:nvPr/>
          </p:nvSpPr>
          <p:spPr bwMode="auto">
            <a:xfrm>
              <a:off x="11202988" y="9525"/>
              <a:ext cx="963613" cy="366713"/>
            </a:xfrm>
            <a:custGeom>
              <a:avLst/>
              <a:gdLst/>
              <a:ahLst/>
              <a:cxnLst/>
              <a:rect l="0" t="0" r="r" b="b"/>
              <a:pathLst>
                <a:path w="203" h="77">
                  <a:moveTo>
                    <a:pt x="203" y="77"/>
                  </a:moveTo>
                  <a:cubicBezTo>
                    <a:pt x="138" y="46"/>
                    <a:pt x="68" y="21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0" name="Freeform 10"/>
            <p:cNvSpPr/>
            <p:nvPr/>
          </p:nvSpPr>
          <p:spPr bwMode="auto">
            <a:xfrm>
              <a:off x="10494963" y="5275263"/>
              <a:ext cx="1666875" cy="1577975"/>
            </a:xfrm>
            <a:custGeom>
              <a:avLst/>
              <a:gdLst/>
              <a:ahLst/>
              <a:cxnLst/>
              <a:rect l="0" t="0" r="r" b="b"/>
              <a:pathLst>
                <a:path w="351" h="332">
                  <a:moveTo>
                    <a:pt x="0" y="332"/>
                  </a:moveTo>
                  <a:cubicBezTo>
                    <a:pt x="125" y="232"/>
                    <a:pt x="245" y="121"/>
                    <a:pt x="351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1" name="Freeform 11"/>
            <p:cNvSpPr/>
            <p:nvPr/>
          </p:nvSpPr>
          <p:spPr bwMode="auto">
            <a:xfrm>
              <a:off x="1001713" y="0"/>
              <a:ext cx="3621088" cy="6843713"/>
            </a:xfrm>
            <a:custGeom>
              <a:avLst/>
              <a:gdLst/>
              <a:ahLst/>
              <a:cxnLst/>
              <a:rect l="0" t="0" r="r" b="b"/>
              <a:pathLst>
                <a:path w="762" h="1440">
                  <a:moveTo>
                    <a:pt x="762" y="0"/>
                  </a:moveTo>
                  <a:cubicBezTo>
                    <a:pt x="308" y="245"/>
                    <a:pt x="0" y="1033"/>
                    <a:pt x="403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2" name="Freeform 12"/>
            <p:cNvSpPr/>
            <p:nvPr/>
          </p:nvSpPr>
          <p:spPr bwMode="auto">
            <a:xfrm>
              <a:off x="11501438" y="9525"/>
              <a:ext cx="665163" cy="257175"/>
            </a:xfrm>
            <a:custGeom>
              <a:avLst/>
              <a:gdLst/>
              <a:ahLst/>
              <a:cxnLst/>
              <a:rect l="0" t="0" r="r" b="b"/>
              <a:pathLst>
                <a:path w="140" h="54">
                  <a:moveTo>
                    <a:pt x="140" y="54"/>
                  </a:moveTo>
                  <a:cubicBezTo>
                    <a:pt x="95" y="34"/>
                    <a:pt x="48" y="16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3" name="Freeform 13"/>
            <p:cNvSpPr/>
            <p:nvPr/>
          </p:nvSpPr>
          <p:spPr bwMode="auto">
            <a:xfrm>
              <a:off x="10641013" y="5408613"/>
              <a:ext cx="1525588" cy="1435100"/>
            </a:xfrm>
            <a:custGeom>
              <a:avLst/>
              <a:gdLst/>
              <a:ahLst/>
              <a:cxnLst/>
              <a:rect l="0" t="0" r="r" b="b"/>
              <a:pathLst>
                <a:path w="321" h="302">
                  <a:moveTo>
                    <a:pt x="0" y="302"/>
                  </a:moveTo>
                  <a:cubicBezTo>
                    <a:pt x="114" y="210"/>
                    <a:pt x="223" y="109"/>
                    <a:pt x="321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4" name="Freeform 14"/>
            <p:cNvSpPr/>
            <p:nvPr/>
          </p:nvSpPr>
          <p:spPr bwMode="auto">
            <a:xfrm>
              <a:off x="1001713" y="0"/>
              <a:ext cx="3244850" cy="6843713"/>
            </a:xfrm>
            <a:custGeom>
              <a:avLst/>
              <a:gdLst/>
              <a:ahLst/>
              <a:cxnLst/>
              <a:rect l="0" t="0" r="r" b="b"/>
              <a:pathLst>
                <a:path w="683" h="1440">
                  <a:moveTo>
                    <a:pt x="683" y="0"/>
                  </a:moveTo>
                  <a:cubicBezTo>
                    <a:pt x="258" y="256"/>
                    <a:pt x="0" y="1041"/>
                    <a:pt x="35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5" name="Freeform 15"/>
            <p:cNvSpPr/>
            <p:nvPr/>
          </p:nvSpPr>
          <p:spPr bwMode="auto">
            <a:xfrm>
              <a:off x="10802938" y="5518150"/>
              <a:ext cx="1363663" cy="1325563"/>
            </a:xfrm>
            <a:custGeom>
              <a:avLst/>
              <a:gdLst/>
              <a:ahLst/>
              <a:cxnLst/>
              <a:rect l="0" t="0" r="r" b="b"/>
              <a:pathLst>
                <a:path w="287" h="279">
                  <a:moveTo>
                    <a:pt x="0" y="279"/>
                  </a:moveTo>
                  <a:cubicBezTo>
                    <a:pt x="101" y="193"/>
                    <a:pt x="198" y="100"/>
                    <a:pt x="287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6" name="Freeform 16"/>
            <p:cNvSpPr/>
            <p:nvPr/>
          </p:nvSpPr>
          <p:spPr bwMode="auto">
            <a:xfrm>
              <a:off x="889000" y="0"/>
              <a:ext cx="3230563" cy="6843713"/>
            </a:xfrm>
            <a:custGeom>
              <a:avLst/>
              <a:gdLst/>
              <a:ahLst/>
              <a:cxnLst/>
              <a:rect l="0" t="0" r="r" b="b"/>
              <a:pathLst>
                <a:path w="680" h="1440">
                  <a:moveTo>
                    <a:pt x="680" y="0"/>
                  </a:moveTo>
                  <a:cubicBezTo>
                    <a:pt x="257" y="265"/>
                    <a:pt x="0" y="1026"/>
                    <a:pt x="337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7" name="Freeform 17"/>
            <p:cNvSpPr/>
            <p:nvPr/>
          </p:nvSpPr>
          <p:spPr bwMode="auto">
            <a:xfrm>
              <a:off x="10979150" y="5694363"/>
              <a:ext cx="1187450" cy="1149350"/>
            </a:xfrm>
            <a:custGeom>
              <a:avLst/>
              <a:gdLst/>
              <a:ahLst/>
              <a:cxnLst/>
              <a:rect l="0" t="0" r="r" b="b"/>
              <a:pathLst>
                <a:path w="250" h="242">
                  <a:moveTo>
                    <a:pt x="0" y="242"/>
                  </a:moveTo>
                  <a:cubicBezTo>
                    <a:pt x="88" y="166"/>
                    <a:pt x="172" y="85"/>
                    <a:pt x="25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8" name="Freeform 18"/>
            <p:cNvSpPr/>
            <p:nvPr/>
          </p:nvSpPr>
          <p:spPr bwMode="auto">
            <a:xfrm>
              <a:off x="484188" y="0"/>
              <a:ext cx="3421063" cy="6843713"/>
            </a:xfrm>
            <a:custGeom>
              <a:avLst/>
              <a:gdLst/>
              <a:ahLst/>
              <a:cxnLst/>
              <a:rect l="0" t="0" r="r" b="b"/>
              <a:pathLst>
                <a:path w="720" h="1440">
                  <a:moveTo>
                    <a:pt x="720" y="0"/>
                  </a:moveTo>
                  <a:cubicBezTo>
                    <a:pt x="316" y="282"/>
                    <a:pt x="0" y="1018"/>
                    <a:pt x="362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9" name="Freeform 19"/>
            <p:cNvSpPr/>
            <p:nvPr/>
          </p:nvSpPr>
          <p:spPr bwMode="auto">
            <a:xfrm>
              <a:off x="11287125" y="6049963"/>
              <a:ext cx="879475" cy="793750"/>
            </a:xfrm>
            <a:custGeom>
              <a:avLst/>
              <a:gdLst/>
              <a:ahLst/>
              <a:cxnLst/>
              <a:rect l="0" t="0" r="r" b="b"/>
              <a:pathLst>
                <a:path w="185" h="167">
                  <a:moveTo>
                    <a:pt x="0" y="167"/>
                  </a:moveTo>
                  <a:cubicBezTo>
                    <a:pt x="63" y="114"/>
                    <a:pt x="125" y="58"/>
                    <a:pt x="185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0" name="Freeform 20"/>
            <p:cNvSpPr/>
            <p:nvPr/>
          </p:nvSpPr>
          <p:spPr bwMode="auto">
            <a:xfrm>
              <a:off x="598488" y="0"/>
              <a:ext cx="2717800" cy="6843713"/>
            </a:xfrm>
            <a:custGeom>
              <a:avLst/>
              <a:gdLst/>
              <a:ahLst/>
              <a:cxnLst/>
              <a:rect l="0" t="0" r="r" b="b"/>
              <a:pathLst>
                <a:path w="572" h="1440">
                  <a:moveTo>
                    <a:pt x="572" y="0"/>
                  </a:moveTo>
                  <a:cubicBezTo>
                    <a:pt x="213" y="320"/>
                    <a:pt x="0" y="979"/>
                    <a:pt x="164" y="1440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20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1" name="Freeform 21"/>
            <p:cNvSpPr/>
            <p:nvPr/>
          </p:nvSpPr>
          <p:spPr bwMode="auto">
            <a:xfrm>
              <a:off x="261938" y="0"/>
              <a:ext cx="2944813" cy="6843713"/>
            </a:xfrm>
            <a:custGeom>
              <a:avLst/>
              <a:gdLst/>
              <a:ahLst/>
              <a:cxnLst/>
              <a:rect l="0" t="0" r="r" b="b"/>
              <a:pathLst>
                <a:path w="620" h="1440">
                  <a:moveTo>
                    <a:pt x="620" y="0"/>
                  </a:moveTo>
                  <a:cubicBezTo>
                    <a:pt x="248" y="325"/>
                    <a:pt x="0" y="960"/>
                    <a:pt x="186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lgDash"/>
              <a:miter lim="800000"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2" name="Freeform 22"/>
            <p:cNvSpPr/>
            <p:nvPr/>
          </p:nvSpPr>
          <p:spPr bwMode="auto">
            <a:xfrm>
              <a:off x="-417513" y="0"/>
              <a:ext cx="2403475" cy="6843713"/>
            </a:xfrm>
            <a:custGeom>
              <a:avLst/>
              <a:gdLst/>
              <a:ahLst/>
              <a:cxnLst/>
              <a:rect l="0" t="0" r="r" b="b"/>
              <a:pathLst>
                <a:path w="506" h="1440">
                  <a:moveTo>
                    <a:pt x="506" y="0"/>
                  </a:moveTo>
                  <a:cubicBezTo>
                    <a:pt x="109" y="356"/>
                    <a:pt x="0" y="943"/>
                    <a:pt x="171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3" name="Freeform 23"/>
            <p:cNvSpPr/>
            <p:nvPr/>
          </p:nvSpPr>
          <p:spPr bwMode="auto">
            <a:xfrm>
              <a:off x="14288" y="9525"/>
              <a:ext cx="1771650" cy="3198813"/>
            </a:xfrm>
            <a:custGeom>
              <a:avLst/>
              <a:gdLst/>
              <a:ahLst/>
              <a:cxnLst/>
              <a:rect l="0" t="0" r="r" b="b"/>
              <a:pathLst>
                <a:path w="373" h="673">
                  <a:moveTo>
                    <a:pt x="373" y="0"/>
                  </a:moveTo>
                  <a:cubicBezTo>
                    <a:pt x="175" y="183"/>
                    <a:pt x="51" y="409"/>
                    <a:pt x="0" y="673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4" name="Freeform 24"/>
            <p:cNvSpPr/>
            <p:nvPr/>
          </p:nvSpPr>
          <p:spPr bwMode="auto">
            <a:xfrm>
              <a:off x="4763" y="6016625"/>
              <a:ext cx="214313" cy="827088"/>
            </a:xfrm>
            <a:custGeom>
              <a:avLst/>
              <a:gdLst/>
              <a:ahLst/>
              <a:cxnLst/>
              <a:rect l="0" t="0" r="r" b="b"/>
              <a:pathLst>
                <a:path w="45" h="174">
                  <a:moveTo>
                    <a:pt x="0" y="0"/>
                  </a:moveTo>
                  <a:cubicBezTo>
                    <a:pt x="11" y="59"/>
                    <a:pt x="26" y="118"/>
                    <a:pt x="45" y="174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5" name="Freeform 25"/>
            <p:cNvSpPr/>
            <p:nvPr/>
          </p:nvSpPr>
          <p:spPr bwMode="auto">
            <a:xfrm>
              <a:off x="14288" y="0"/>
              <a:ext cx="1562100" cy="2228850"/>
            </a:xfrm>
            <a:custGeom>
              <a:avLst/>
              <a:gdLst/>
              <a:ahLst/>
              <a:cxnLst/>
              <a:rect l="0" t="0" r="r" b="b"/>
              <a:pathLst>
                <a:path w="329" h="469">
                  <a:moveTo>
                    <a:pt x="329" y="0"/>
                  </a:moveTo>
                  <a:cubicBezTo>
                    <a:pt x="189" y="133"/>
                    <a:pt x="69" y="288"/>
                    <a:pt x="0" y="469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</p:grpSp>
      <p:grpSp>
        <p:nvGrpSpPr>
          <p:cNvPr id="21" name="Group 20"/>
          <p:cNvGrpSpPr/>
          <p:nvPr/>
        </p:nvGrpSpPr>
        <p:grpSpPr>
          <a:xfrm>
            <a:off x="800144" y="1699589"/>
            <a:ext cx="3674476" cy="3470421"/>
            <a:chOff x="697883" y="1816768"/>
            <a:chExt cx="3674476" cy="3470421"/>
          </a:xfrm>
        </p:grpSpPr>
        <p:sp>
          <p:nvSpPr>
            <p:cNvPr id="22" name="Rectangle 21"/>
            <p:cNvSpPr/>
            <p:nvPr/>
          </p:nvSpPr>
          <p:spPr>
            <a:xfrm>
              <a:off x="697883" y="1816768"/>
              <a:ext cx="3674476" cy="50292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32" name="Isosceles Triangle 22"/>
            <p:cNvSpPr/>
            <p:nvPr/>
          </p:nvSpPr>
          <p:spPr>
            <a:xfrm rot="10800000">
              <a:off x="2380224" y="5014786"/>
              <a:ext cx="315988" cy="272403"/>
            </a:xfrm>
            <a:prstGeom prst="triangl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33" name="Rectangle 32"/>
            <p:cNvSpPr/>
            <p:nvPr/>
          </p:nvSpPr>
          <p:spPr>
            <a:xfrm>
              <a:off x="704075" y="2392840"/>
              <a:ext cx="3668284" cy="2624327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88631" y="2352026"/>
            <a:ext cx="3501197" cy="1223298"/>
          </a:xfrm>
        </p:spPr>
        <p:txBody>
          <a:bodyPr bIns="0" anchor="b">
            <a:noAutofit/>
          </a:bodyPr>
          <a:lstStyle>
            <a:lvl1pPr algn="ctr">
              <a:defRPr sz="3200">
                <a:solidFill>
                  <a:srgbClr val="FFFEFF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09983" y="802809"/>
            <a:ext cx="6275035" cy="5249940"/>
          </a:xfrm>
        </p:spPr>
        <p:txBody>
          <a:bodyPr anchor="ctr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88631" y="3580186"/>
            <a:ext cx="3501197" cy="1221164"/>
          </a:xfrm>
        </p:spPr>
        <p:txBody>
          <a:bodyPr/>
          <a:lstStyle>
            <a:lvl1pPr marL="0" indent="0" algn="ctr">
              <a:buNone/>
              <a:defRPr sz="1600">
                <a:solidFill>
                  <a:srgbClr val="FFFEFF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9028AA-35B3-462F-9B2B-D29F04922DFD}" type="datetimeFigureOut">
              <a:rPr lang="ru-RU" smtClean="0"/>
              <a:pPr/>
              <a:t>18.05.2020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5CD5AA-4D7D-4332-89CF-2562AE0C226B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221921841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3" name="Group 72"/>
          <p:cNvGrpSpPr/>
          <p:nvPr/>
        </p:nvGrpSpPr>
        <p:grpSpPr>
          <a:xfrm>
            <a:off x="-329674" y="-59376"/>
            <a:ext cx="12515851" cy="6923798"/>
            <a:chOff x="-329674" y="-51881"/>
            <a:chExt cx="12515851" cy="6923798"/>
          </a:xfrm>
        </p:grpSpPr>
        <p:sp>
          <p:nvSpPr>
            <p:cNvPr id="81" name="Freeform 5"/>
            <p:cNvSpPr/>
            <p:nvPr/>
          </p:nvSpPr>
          <p:spPr bwMode="auto">
            <a:xfrm>
              <a:off x="-329674" y="1298404"/>
              <a:ext cx="9702800" cy="5573512"/>
            </a:xfrm>
            <a:custGeom>
              <a:avLst/>
              <a:gdLst/>
              <a:ahLst/>
              <a:cxnLst/>
              <a:rect l="0" t="0" r="r" b="b"/>
              <a:pathLst>
                <a:path w="2038" h="1169">
                  <a:moveTo>
                    <a:pt x="1752" y="1169"/>
                  </a:moveTo>
                  <a:cubicBezTo>
                    <a:pt x="2038" y="928"/>
                    <a:pt x="1673" y="513"/>
                    <a:pt x="1487" y="334"/>
                  </a:cubicBezTo>
                  <a:cubicBezTo>
                    <a:pt x="1316" y="170"/>
                    <a:pt x="1099" y="43"/>
                    <a:pt x="860" y="22"/>
                  </a:cubicBezTo>
                  <a:cubicBezTo>
                    <a:pt x="621" y="0"/>
                    <a:pt x="341" y="128"/>
                    <a:pt x="199" y="318"/>
                  </a:cubicBezTo>
                  <a:cubicBezTo>
                    <a:pt x="0" y="586"/>
                    <a:pt x="184" y="965"/>
                    <a:pt x="399" y="1165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2" name="Freeform 6"/>
            <p:cNvSpPr/>
            <p:nvPr/>
          </p:nvSpPr>
          <p:spPr bwMode="auto">
            <a:xfrm>
              <a:off x="670451" y="2018236"/>
              <a:ext cx="7373938" cy="4848892"/>
            </a:xfrm>
            <a:custGeom>
              <a:avLst/>
              <a:gdLst/>
              <a:ahLst/>
              <a:cxnLst/>
              <a:rect l="0" t="0" r="r" b="b"/>
              <a:pathLst>
                <a:path w="1549" h="1017">
                  <a:moveTo>
                    <a:pt x="1025" y="1016"/>
                  </a:moveTo>
                  <a:cubicBezTo>
                    <a:pt x="1223" y="971"/>
                    <a:pt x="1549" y="857"/>
                    <a:pt x="1443" y="592"/>
                  </a:cubicBezTo>
                  <a:cubicBezTo>
                    <a:pt x="1344" y="344"/>
                    <a:pt x="1041" y="111"/>
                    <a:pt x="782" y="53"/>
                  </a:cubicBezTo>
                  <a:cubicBezTo>
                    <a:pt x="545" y="0"/>
                    <a:pt x="275" y="117"/>
                    <a:pt x="150" y="329"/>
                  </a:cubicBezTo>
                  <a:cubicBezTo>
                    <a:pt x="0" y="584"/>
                    <a:pt x="243" y="911"/>
                    <a:pt x="477" y="1017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3" name="Freeform 7"/>
            <p:cNvSpPr/>
            <p:nvPr/>
          </p:nvSpPr>
          <p:spPr bwMode="auto">
            <a:xfrm>
              <a:off x="251351" y="1788400"/>
              <a:ext cx="8035925" cy="5083516"/>
            </a:xfrm>
            <a:custGeom>
              <a:avLst/>
              <a:gdLst/>
              <a:ahLst/>
              <a:cxnLst/>
              <a:rect l="0" t="0" r="r" b="b"/>
              <a:pathLst>
                <a:path w="1688" h="1066">
                  <a:moveTo>
                    <a:pt x="1302" y="1066"/>
                  </a:moveTo>
                  <a:cubicBezTo>
                    <a:pt x="1416" y="1024"/>
                    <a:pt x="1551" y="962"/>
                    <a:pt x="1613" y="850"/>
                  </a:cubicBezTo>
                  <a:cubicBezTo>
                    <a:pt x="1688" y="715"/>
                    <a:pt x="1606" y="575"/>
                    <a:pt x="1517" y="471"/>
                  </a:cubicBezTo>
                  <a:cubicBezTo>
                    <a:pt x="1336" y="258"/>
                    <a:pt x="1084" y="62"/>
                    <a:pt x="798" y="28"/>
                  </a:cubicBezTo>
                  <a:cubicBezTo>
                    <a:pt x="559" y="0"/>
                    <a:pt x="317" y="138"/>
                    <a:pt x="181" y="333"/>
                  </a:cubicBezTo>
                  <a:cubicBezTo>
                    <a:pt x="0" y="592"/>
                    <a:pt x="191" y="907"/>
                    <a:pt x="420" y="1066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4" name="Freeform 8"/>
            <p:cNvSpPr/>
            <p:nvPr/>
          </p:nvSpPr>
          <p:spPr bwMode="auto">
            <a:xfrm>
              <a:off x="-1061" y="549842"/>
              <a:ext cx="10334625" cy="6322075"/>
            </a:xfrm>
            <a:custGeom>
              <a:avLst/>
              <a:gdLst/>
              <a:ahLst/>
              <a:cxnLst/>
              <a:rect l="0" t="0" r="r" b="b"/>
              <a:pathLst>
                <a:path w="2171" h="1326">
                  <a:moveTo>
                    <a:pt x="1873" y="1326"/>
                  </a:moveTo>
                  <a:cubicBezTo>
                    <a:pt x="2171" y="1045"/>
                    <a:pt x="1825" y="678"/>
                    <a:pt x="1609" y="473"/>
                  </a:cubicBezTo>
                  <a:cubicBezTo>
                    <a:pt x="1406" y="281"/>
                    <a:pt x="1159" y="116"/>
                    <a:pt x="880" y="63"/>
                  </a:cubicBezTo>
                  <a:cubicBezTo>
                    <a:pt x="545" y="0"/>
                    <a:pt x="214" y="161"/>
                    <a:pt x="0" y="423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5" name="Freeform 9"/>
            <p:cNvSpPr/>
            <p:nvPr/>
          </p:nvSpPr>
          <p:spPr bwMode="auto">
            <a:xfrm>
              <a:off x="3701" y="6186246"/>
              <a:ext cx="504825" cy="681527"/>
            </a:xfrm>
            <a:custGeom>
              <a:avLst/>
              <a:gdLst/>
              <a:ahLst/>
              <a:cxnLst/>
              <a:rect l="0" t="0" r="r" b="b"/>
              <a:pathLst>
                <a:path w="106" h="143">
                  <a:moveTo>
                    <a:pt x="0" y="0"/>
                  </a:moveTo>
                  <a:cubicBezTo>
                    <a:pt x="35" y="54"/>
                    <a:pt x="70" y="101"/>
                    <a:pt x="106" y="143"/>
                  </a:cubicBezTo>
                </a:path>
              </a:pathLst>
            </a:custGeom>
            <a:noFill/>
            <a:ln w="4763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6" name="Freeform 10"/>
            <p:cNvSpPr/>
            <p:nvPr/>
          </p:nvSpPr>
          <p:spPr bwMode="auto">
            <a:xfrm>
              <a:off x="-1061" y="-51881"/>
              <a:ext cx="11091863" cy="6923796"/>
            </a:xfrm>
            <a:custGeom>
              <a:avLst/>
              <a:gdLst/>
              <a:ahLst/>
              <a:cxnLst/>
              <a:rect l="0" t="0" r="r" b="b"/>
              <a:pathLst>
                <a:path w="2330" h="1452">
                  <a:moveTo>
                    <a:pt x="2046" y="1452"/>
                  </a:moveTo>
                  <a:cubicBezTo>
                    <a:pt x="2330" y="1153"/>
                    <a:pt x="2049" y="821"/>
                    <a:pt x="1813" y="601"/>
                  </a:cubicBezTo>
                  <a:cubicBezTo>
                    <a:pt x="1569" y="375"/>
                    <a:pt x="1282" y="179"/>
                    <a:pt x="956" y="97"/>
                  </a:cubicBezTo>
                  <a:cubicBezTo>
                    <a:pt x="572" y="0"/>
                    <a:pt x="292" y="101"/>
                    <a:pt x="0" y="366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7" name="Freeform 11"/>
            <p:cNvSpPr/>
            <p:nvPr/>
          </p:nvSpPr>
          <p:spPr bwMode="auto">
            <a:xfrm>
              <a:off x="5426601" y="5579"/>
              <a:ext cx="5788025" cy="6847184"/>
            </a:xfrm>
            <a:custGeom>
              <a:avLst/>
              <a:gdLst/>
              <a:ahLst/>
              <a:cxnLst/>
              <a:rect l="0" t="0" r="r" b="b"/>
              <a:pathLst>
                <a:path w="1216" h="1436">
                  <a:moveTo>
                    <a:pt x="1094" y="1436"/>
                  </a:moveTo>
                  <a:cubicBezTo>
                    <a:pt x="1216" y="1114"/>
                    <a:pt x="904" y="770"/>
                    <a:pt x="709" y="551"/>
                  </a:cubicBezTo>
                  <a:cubicBezTo>
                    <a:pt x="509" y="327"/>
                    <a:pt x="274" y="127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8" name="Freeform 12"/>
            <p:cNvSpPr/>
            <p:nvPr/>
          </p:nvSpPr>
          <p:spPr bwMode="auto">
            <a:xfrm>
              <a:off x="-1061" y="5579"/>
              <a:ext cx="1057275" cy="614491"/>
            </a:xfrm>
            <a:custGeom>
              <a:avLst/>
              <a:gdLst/>
              <a:ahLst/>
              <a:cxnLst/>
              <a:rect l="0" t="0" r="r" b="b"/>
              <a:pathLst>
                <a:path w="222" h="129">
                  <a:moveTo>
                    <a:pt x="222" y="0"/>
                  </a:moveTo>
                  <a:cubicBezTo>
                    <a:pt x="152" y="35"/>
                    <a:pt x="76" y="78"/>
                    <a:pt x="0" y="129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9" name="Freeform 13"/>
            <p:cNvSpPr/>
            <p:nvPr/>
          </p:nvSpPr>
          <p:spPr bwMode="auto">
            <a:xfrm>
              <a:off x="5821889" y="5579"/>
              <a:ext cx="5588000" cy="6866337"/>
            </a:xfrm>
            <a:custGeom>
              <a:avLst/>
              <a:gdLst/>
              <a:ahLst/>
              <a:cxnLst/>
              <a:rect l="0" t="0" r="r" b="b"/>
              <a:pathLst>
                <a:path w="1174" h="1440">
                  <a:moveTo>
                    <a:pt x="1067" y="1440"/>
                  </a:moveTo>
                  <a:cubicBezTo>
                    <a:pt x="1174" y="1124"/>
                    <a:pt x="887" y="797"/>
                    <a:pt x="698" y="577"/>
                  </a:cubicBezTo>
                  <a:cubicBezTo>
                    <a:pt x="500" y="348"/>
                    <a:pt x="270" y="141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0" name="Freeform 14"/>
            <p:cNvSpPr/>
            <p:nvPr/>
          </p:nvSpPr>
          <p:spPr bwMode="auto">
            <a:xfrm>
              <a:off x="3701" y="790"/>
              <a:ext cx="595313" cy="352734"/>
            </a:xfrm>
            <a:custGeom>
              <a:avLst/>
              <a:gdLst/>
              <a:ahLst/>
              <a:cxnLst/>
              <a:rect l="0" t="0" r="r" b="b"/>
              <a:pathLst>
                <a:path w="125" h="74">
                  <a:moveTo>
                    <a:pt x="125" y="0"/>
                  </a:moveTo>
                  <a:cubicBezTo>
                    <a:pt x="85" y="22"/>
                    <a:pt x="43" y="47"/>
                    <a:pt x="0" y="74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1" name="Freeform 15"/>
            <p:cNvSpPr/>
            <p:nvPr/>
          </p:nvSpPr>
          <p:spPr bwMode="auto">
            <a:xfrm>
              <a:off x="6012389" y="5579"/>
              <a:ext cx="5497513" cy="6866337"/>
            </a:xfrm>
            <a:custGeom>
              <a:avLst/>
              <a:gdLst/>
              <a:ahLst/>
              <a:cxnLst/>
              <a:rect l="0" t="0" r="r" b="b"/>
              <a:pathLst>
                <a:path w="1155" h="1440">
                  <a:moveTo>
                    <a:pt x="1056" y="1440"/>
                  </a:moveTo>
                  <a:cubicBezTo>
                    <a:pt x="1155" y="1123"/>
                    <a:pt x="875" y="801"/>
                    <a:pt x="686" y="580"/>
                  </a:cubicBezTo>
                  <a:cubicBezTo>
                    <a:pt x="491" y="352"/>
                    <a:pt x="264" y="145"/>
                    <a:pt x="0" y="0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20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2" name="Freeform 16"/>
            <p:cNvSpPr/>
            <p:nvPr/>
          </p:nvSpPr>
          <p:spPr bwMode="auto">
            <a:xfrm>
              <a:off x="-1061" y="5579"/>
              <a:ext cx="357188" cy="213875"/>
            </a:xfrm>
            <a:custGeom>
              <a:avLst/>
              <a:gdLst/>
              <a:ahLst/>
              <a:cxnLst/>
              <a:rect l="0" t="0" r="r" b="b"/>
              <a:pathLst>
                <a:path w="75" h="45">
                  <a:moveTo>
                    <a:pt x="75" y="0"/>
                  </a:moveTo>
                  <a:cubicBezTo>
                    <a:pt x="50" y="14"/>
                    <a:pt x="25" y="29"/>
                    <a:pt x="0" y="45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20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3" name="Freeform 17"/>
            <p:cNvSpPr/>
            <p:nvPr/>
          </p:nvSpPr>
          <p:spPr bwMode="auto">
            <a:xfrm>
              <a:off x="6210826" y="790"/>
              <a:ext cx="5522913" cy="6871126"/>
            </a:xfrm>
            <a:custGeom>
              <a:avLst/>
              <a:gdLst/>
              <a:ahLst/>
              <a:cxnLst/>
              <a:rect l="0" t="0" r="r" b="b"/>
              <a:pathLst>
                <a:path w="1160" h="1441">
                  <a:moveTo>
                    <a:pt x="1053" y="1441"/>
                  </a:moveTo>
                  <a:cubicBezTo>
                    <a:pt x="1160" y="1129"/>
                    <a:pt x="892" y="817"/>
                    <a:pt x="705" y="599"/>
                  </a:cubicBezTo>
                  <a:cubicBezTo>
                    <a:pt x="503" y="365"/>
                    <a:pt x="270" y="152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4" name="Freeform 18"/>
            <p:cNvSpPr/>
            <p:nvPr/>
          </p:nvSpPr>
          <p:spPr bwMode="auto">
            <a:xfrm>
              <a:off x="6463239" y="5579"/>
              <a:ext cx="5413375" cy="6866337"/>
            </a:xfrm>
            <a:custGeom>
              <a:avLst/>
              <a:gdLst/>
              <a:ahLst/>
              <a:cxnLst/>
              <a:rect l="0" t="0" r="r" b="b"/>
              <a:pathLst>
                <a:path w="1137" h="1440">
                  <a:moveTo>
                    <a:pt x="1040" y="1440"/>
                  </a:moveTo>
                  <a:cubicBezTo>
                    <a:pt x="1137" y="1131"/>
                    <a:pt x="883" y="828"/>
                    <a:pt x="698" y="611"/>
                  </a:cubicBezTo>
                  <a:cubicBezTo>
                    <a:pt x="498" y="375"/>
                    <a:pt x="268" y="159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5" name="Freeform 19"/>
            <p:cNvSpPr/>
            <p:nvPr/>
          </p:nvSpPr>
          <p:spPr bwMode="auto">
            <a:xfrm>
              <a:off x="6877576" y="5579"/>
              <a:ext cx="5037138" cy="6861550"/>
            </a:xfrm>
            <a:custGeom>
              <a:avLst/>
              <a:gdLst/>
              <a:ahLst/>
              <a:cxnLst/>
              <a:rect l="0" t="0" r="r" b="b"/>
              <a:pathLst>
                <a:path w="1058" h="1439">
                  <a:moveTo>
                    <a:pt x="1011" y="1439"/>
                  </a:moveTo>
                  <a:cubicBezTo>
                    <a:pt x="1058" y="1131"/>
                    <a:pt x="825" y="841"/>
                    <a:pt x="648" y="617"/>
                  </a:cubicBezTo>
                  <a:cubicBezTo>
                    <a:pt x="462" y="383"/>
                    <a:pt x="248" y="16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6" name="Freeform 20"/>
            <p:cNvSpPr/>
            <p:nvPr/>
          </p:nvSpPr>
          <p:spPr bwMode="auto">
            <a:xfrm>
              <a:off x="8768289" y="5579"/>
              <a:ext cx="3417888" cy="2742066"/>
            </a:xfrm>
            <a:custGeom>
              <a:avLst/>
              <a:gdLst/>
              <a:ahLst/>
              <a:cxnLst/>
              <a:rect l="0" t="0" r="r" b="b"/>
              <a:pathLst>
                <a:path w="718" h="575">
                  <a:moveTo>
                    <a:pt x="718" y="575"/>
                  </a:moveTo>
                  <a:cubicBezTo>
                    <a:pt x="500" y="360"/>
                    <a:pt x="260" y="163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7" name="Freeform 21"/>
            <p:cNvSpPr/>
            <p:nvPr/>
          </p:nvSpPr>
          <p:spPr bwMode="auto">
            <a:xfrm>
              <a:off x="9235014" y="10367"/>
              <a:ext cx="2951163" cy="2555325"/>
            </a:xfrm>
            <a:custGeom>
              <a:avLst/>
              <a:gdLst/>
              <a:ahLst/>
              <a:cxnLst/>
              <a:rect l="0" t="0" r="r" b="b"/>
              <a:pathLst>
                <a:path w="620" h="536">
                  <a:moveTo>
                    <a:pt x="620" y="536"/>
                  </a:moveTo>
                  <a:cubicBezTo>
                    <a:pt x="404" y="314"/>
                    <a:pt x="196" y="13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8" name="Freeform 22"/>
            <p:cNvSpPr/>
            <p:nvPr/>
          </p:nvSpPr>
          <p:spPr bwMode="auto">
            <a:xfrm>
              <a:off x="10020826" y="5579"/>
              <a:ext cx="2165350" cy="1358265"/>
            </a:xfrm>
            <a:custGeom>
              <a:avLst/>
              <a:gdLst/>
              <a:ahLst/>
              <a:cxnLst/>
              <a:rect l="0" t="0" r="r" b="b"/>
              <a:pathLst>
                <a:path w="455" h="285">
                  <a:moveTo>
                    <a:pt x="0" y="0"/>
                  </a:moveTo>
                  <a:cubicBezTo>
                    <a:pt x="153" y="85"/>
                    <a:pt x="308" y="180"/>
                    <a:pt x="455" y="285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9" name="Freeform 23"/>
            <p:cNvSpPr/>
            <p:nvPr/>
          </p:nvSpPr>
          <p:spPr bwMode="auto">
            <a:xfrm>
              <a:off x="11290826" y="5579"/>
              <a:ext cx="895350" cy="534687"/>
            </a:xfrm>
            <a:custGeom>
              <a:avLst/>
              <a:gdLst/>
              <a:ahLst/>
              <a:cxnLst/>
              <a:rect l="0" t="0" r="r" b="b"/>
              <a:pathLst>
                <a:path w="188" h="112">
                  <a:moveTo>
                    <a:pt x="0" y="0"/>
                  </a:moveTo>
                  <a:cubicBezTo>
                    <a:pt x="63" y="36"/>
                    <a:pt x="126" y="73"/>
                    <a:pt x="188" y="112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</p:grpSp>
      <p:grpSp>
        <p:nvGrpSpPr>
          <p:cNvPr id="76" name="Group 75"/>
          <p:cNvGrpSpPr/>
          <p:nvPr/>
        </p:nvGrpSpPr>
        <p:grpSpPr>
          <a:xfrm>
            <a:off x="805336" y="1698331"/>
            <a:ext cx="5941540" cy="3470421"/>
            <a:chOff x="805336" y="1698331"/>
            <a:chExt cx="5941540" cy="3470421"/>
          </a:xfrm>
        </p:grpSpPr>
        <p:sp>
          <p:nvSpPr>
            <p:cNvPr id="77" name="Rectangle 76"/>
            <p:cNvSpPr/>
            <p:nvPr/>
          </p:nvSpPr>
          <p:spPr>
            <a:xfrm>
              <a:off x="805336" y="1698331"/>
              <a:ext cx="5941540" cy="50292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78" name="Isosceles Triangle 9"/>
            <p:cNvSpPr/>
            <p:nvPr/>
          </p:nvSpPr>
          <p:spPr>
            <a:xfrm rot="10800000">
              <a:off x="3618113" y="4896349"/>
              <a:ext cx="315988" cy="272403"/>
            </a:xfrm>
            <a:prstGeom prst="triangl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79" name="Rectangle 78"/>
            <p:cNvSpPr/>
            <p:nvPr/>
          </p:nvSpPr>
          <p:spPr>
            <a:xfrm>
              <a:off x="805336" y="2274403"/>
              <a:ext cx="5941540" cy="2624327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543510" y="0"/>
            <a:ext cx="4648490" cy="6858000"/>
          </a:xfrm>
          <a:solidFill>
            <a:schemeClr val="bg1">
              <a:lumMod val="65000"/>
              <a:lumOff val="35000"/>
            </a:schemeClr>
          </a:solidFill>
          <a:ln w="9525" cap="sq">
            <a:noFill/>
            <a:miter lim="800000"/>
          </a:ln>
          <a:effectLst/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85443" y="2360255"/>
            <a:ext cx="5776646" cy="1178032"/>
          </a:xfrm>
        </p:spPr>
        <p:txBody>
          <a:bodyPr bIns="0" anchor="b">
            <a:normAutofit/>
          </a:bodyPr>
          <a:lstStyle>
            <a:lvl1pPr>
              <a:defRPr sz="3600">
                <a:solidFill>
                  <a:srgbClr val="FFFEFF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85443" y="3545012"/>
            <a:ext cx="5776646" cy="1274198"/>
          </a:xfrm>
        </p:spPr>
        <p:txBody>
          <a:bodyPr>
            <a:normAutofit/>
          </a:bodyPr>
          <a:lstStyle>
            <a:lvl1pPr marL="0" indent="0" algn="ctr">
              <a:buNone/>
              <a:defRPr sz="1800">
                <a:solidFill>
                  <a:srgbClr val="FFFEFF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04672" y="320040"/>
            <a:ext cx="3657600" cy="320040"/>
          </a:xfrm>
        </p:spPr>
        <p:txBody>
          <a:bodyPr/>
          <a:lstStyle/>
          <a:p>
            <a:fld id="{FC9028AA-35B3-462F-9B2B-D29F04922DFD}" type="datetimeFigureOut">
              <a:rPr lang="ru-RU" smtClean="0"/>
              <a:pPr/>
              <a:t>18.05.2020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804672" y="6227064"/>
            <a:ext cx="5942203" cy="320040"/>
          </a:xfrm>
        </p:spPr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828377" y="320040"/>
            <a:ext cx="914400" cy="320040"/>
          </a:xfrm>
        </p:spPr>
        <p:txBody>
          <a:bodyPr/>
          <a:lstStyle/>
          <a:p>
            <a:fld id="{B65CD5AA-4D7D-4332-89CF-2562AE0C226B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320708702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91161" y="2358391"/>
            <a:ext cx="3498667" cy="2456485"/>
          </a:xfrm>
          <a:prstGeom prst="rect">
            <a:avLst/>
          </a:prstGeom>
        </p:spPr>
        <p:txBody>
          <a:bodyPr vert="horz" lIns="228600" tIns="228600" rIns="228600" bIns="22860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434982" y="794719"/>
            <a:ext cx="5950036" cy="525709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  <a:p>
            <a:pPr lvl="5"/>
            <a:r>
              <a:rPr lang="en-US" dirty="0"/>
              <a:t>6</a:t>
            </a:r>
          </a:p>
          <a:p>
            <a:pPr lvl="6"/>
            <a:r>
              <a:rPr lang="en-US" dirty="0"/>
              <a:t>7</a:t>
            </a:r>
          </a:p>
          <a:p>
            <a:pPr lvl="7"/>
            <a:r>
              <a:rPr lang="en-US" dirty="0"/>
              <a:t>8</a:t>
            </a:r>
          </a:p>
          <a:p>
            <a:pPr lvl="8"/>
            <a:r>
              <a:rPr lang="en-US" dirty="0"/>
              <a:t>9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04672" y="320040"/>
            <a:ext cx="3657600" cy="32004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C9028AA-35B3-462F-9B2B-D29F04922DFD}" type="datetimeFigureOut">
              <a:rPr lang="ru-RU" smtClean="0"/>
              <a:pPr/>
              <a:t>18.05.2020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804672" y="6227064"/>
            <a:ext cx="10588752" cy="32004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469880" y="320040"/>
            <a:ext cx="914400" cy="32004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5CD5AA-4D7D-4332-89CF-2562AE0C226B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343087284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0" r:id="rId1"/>
    <p:sldLayoutId id="2147483761" r:id="rId2"/>
    <p:sldLayoutId id="2147483762" r:id="rId3"/>
    <p:sldLayoutId id="2147483763" r:id="rId4"/>
    <p:sldLayoutId id="2147483764" r:id="rId5"/>
    <p:sldLayoutId id="2147483765" r:id="rId6"/>
    <p:sldLayoutId id="2147483766" r:id="rId7"/>
    <p:sldLayoutId id="2147483767" r:id="rId8"/>
    <p:sldLayoutId id="2147483768" r:id="rId9"/>
    <p:sldLayoutId id="2147483769" r:id="rId10"/>
    <p:sldLayoutId id="2147483770" r:id="rId11"/>
  </p:sldLayoutIdLst>
  <p:txStyles>
    <p:titleStyle>
      <a:lvl1pPr algn="ctr" defTabSz="914400" rtl="0" eaLnBrk="1" latinLnBrk="0" hangingPunct="1">
        <a:lnSpc>
          <a:spcPct val="85000"/>
        </a:lnSpc>
        <a:spcBef>
          <a:spcPct val="0"/>
        </a:spcBef>
        <a:buNone/>
        <a:defRPr sz="4000" b="0" i="0" kern="1200" cap="none" spc="-150">
          <a:solidFill>
            <a:schemeClr val="tx1"/>
          </a:solidFill>
          <a:effectLst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Clr>
          <a:schemeClr val="accent1"/>
        </a:buClr>
        <a:buSzPct val="110000"/>
        <a:buFont typeface="Wingdings" panose="05000000000000000000" pitchFamily="2" charset="2"/>
        <a:buChar char="§"/>
        <a:defRPr sz="1800" kern="1200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10000"/>
        <a:buFont typeface="Wingdings" panose="05000000000000000000" pitchFamily="2" charset="2"/>
        <a:buChar char="§"/>
        <a:defRPr sz="1600" kern="1200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10000"/>
        <a:buFont typeface="Wingdings" panose="05000000000000000000" pitchFamily="2" charset="2"/>
        <a:buChar char="§"/>
        <a:defRPr sz="1400" kern="1200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10000"/>
        <a:buFont typeface="Wingdings" panose="05000000000000000000" pitchFamily="2" charset="2"/>
        <a:buChar char="§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10000"/>
        <a:buFont typeface="Wingdings" panose="05000000000000000000" pitchFamily="2" charset="2"/>
        <a:buChar char="§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10000"/>
        <a:buFont typeface="Wingdings" panose="05000000000000000000" pitchFamily="2" charset="2"/>
        <a:buChar char="§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10000"/>
        <a:buFont typeface="Wingdings" panose="05000000000000000000" pitchFamily="2" charset="2"/>
        <a:buChar char="§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10000"/>
        <a:buFont typeface="Wingdings" panose="05000000000000000000" pitchFamily="2" charset="2"/>
        <a:buChar char="§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10000"/>
        <a:buFont typeface="Wingdings" panose="05000000000000000000" pitchFamily="2" charset="2"/>
        <a:buChar char="§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jpeg"/><Relationship Id="rId4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75000"/>
            <a:alpha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Заголовок 38"/>
          <p:cNvSpPr>
            <a:spLocks noGrp="1"/>
          </p:cNvSpPr>
          <p:nvPr>
            <p:ph type="title"/>
          </p:nvPr>
        </p:nvSpPr>
        <p:spPr>
          <a:xfrm>
            <a:off x="5467149" y="519764"/>
            <a:ext cx="6402797" cy="4957011"/>
          </a:xfrm>
        </p:spPr>
        <p:txBody>
          <a:bodyPr>
            <a:noAutofit/>
          </a:bodyPr>
          <a:lstStyle/>
          <a:p>
            <a:r>
              <a:rPr lang="ru-RU" sz="6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anose="02040602050305030304" pitchFamily="18" charset="0"/>
              </a:rPr>
              <a:t>Набор советских открыток «Кактусы»</a:t>
            </a:r>
            <a:endParaRPr lang="ru-RU" sz="6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anose="02040602050305030304" pitchFamily="18" charset="0"/>
            </a:endParaRPr>
          </a:p>
        </p:txBody>
      </p:sp>
      <p:grpSp>
        <p:nvGrpSpPr>
          <p:cNvPr id="46" name="Группа 45"/>
          <p:cNvGrpSpPr/>
          <p:nvPr/>
        </p:nvGrpSpPr>
        <p:grpSpPr>
          <a:xfrm>
            <a:off x="754132" y="828136"/>
            <a:ext cx="4537494" cy="5201727"/>
            <a:chOff x="802258" y="828136"/>
            <a:chExt cx="4537494" cy="5201727"/>
          </a:xfrm>
        </p:grpSpPr>
        <p:sp>
          <p:nvSpPr>
            <p:cNvPr id="33" name="Прямоугольник 32"/>
            <p:cNvSpPr/>
            <p:nvPr/>
          </p:nvSpPr>
          <p:spPr>
            <a:xfrm>
              <a:off x="802258" y="828136"/>
              <a:ext cx="4537494" cy="520172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42" name="Рисунок 41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-780000">
              <a:off x="1105499" y="2454917"/>
              <a:ext cx="1542311" cy="2387819"/>
            </a:xfrm>
            <a:prstGeom prst="rect">
              <a:avLst/>
            </a:prstGeom>
            <a:ln>
              <a:noFill/>
            </a:ln>
            <a:effectLst>
              <a:outerShdw blurRad="190500" algn="tl" rotWithShape="0">
                <a:srgbClr val="000000">
                  <a:alpha val="70000"/>
                </a:srgbClr>
              </a:outerShdw>
            </a:effectLst>
          </p:spPr>
        </p:pic>
        <p:pic>
          <p:nvPicPr>
            <p:cNvPr id="43" name="Рисунок 42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02209" y="1466961"/>
              <a:ext cx="1781421" cy="2872446"/>
            </a:xfrm>
            <a:prstGeom prst="rect">
              <a:avLst/>
            </a:prstGeom>
            <a:ln>
              <a:noFill/>
            </a:ln>
            <a:effectLst>
              <a:outerShdw blurRad="190500" algn="tl" rotWithShape="0">
                <a:srgbClr val="000000">
                  <a:alpha val="70000"/>
                </a:srgbClr>
              </a:outerShdw>
            </a:effectLst>
          </p:spPr>
        </p:pic>
        <p:pic>
          <p:nvPicPr>
            <p:cNvPr id="45" name="Рисунок 44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620000">
              <a:off x="3403583" y="2255000"/>
              <a:ext cx="1476280" cy="2347996"/>
            </a:xfrm>
            <a:prstGeom prst="rect">
              <a:avLst/>
            </a:prstGeom>
            <a:ln>
              <a:noFill/>
            </a:ln>
            <a:effectLst>
              <a:outerShdw blurRad="190500" algn="tl" rotWithShape="0">
                <a:srgbClr val="000000">
                  <a:alpha val="70000"/>
                </a:srgbClr>
              </a:outerShdw>
            </a:effectLst>
          </p:spPr>
        </p:pic>
        <p:pic>
          <p:nvPicPr>
            <p:cNvPr id="44" name="Рисунок 43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660000">
              <a:off x="2667174" y="3519341"/>
              <a:ext cx="1256062" cy="1937746"/>
            </a:xfrm>
            <a:prstGeom prst="rect">
              <a:avLst/>
            </a:prstGeom>
            <a:ln>
              <a:noFill/>
            </a:ln>
            <a:effectLst>
              <a:outerShdw blurRad="190500" algn="tl" rotWithShape="0">
                <a:srgbClr val="000000">
                  <a:alpha val="70000"/>
                </a:srgbClr>
              </a:outerShdw>
            </a:effectLst>
          </p:spPr>
        </p:pic>
      </p:grpSp>
    </p:spTree>
    <p:extLst>
      <p:ext uri="{BB962C8B-B14F-4D97-AF65-F5344CB8AC3E}">
        <p14:creationId xmlns="" xmlns:p14="http://schemas.microsoft.com/office/powerpoint/2010/main" val="30260536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796963" y="263926"/>
            <a:ext cx="4041998" cy="6261135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78822" y="1324153"/>
            <a:ext cx="6420423" cy="4140679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="" xmlns:p14="http://schemas.microsoft.com/office/powerpoint/2010/main" val="5058396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7"/>
          <p:cNvSpPr/>
          <p:nvPr/>
        </p:nvSpPr>
        <p:spPr>
          <a:xfrm>
            <a:off x="1664898" y="1121229"/>
            <a:ext cx="8850702" cy="462642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bg1"/>
              </a:solidFill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 rot="5400000">
            <a:off x="1478924" y="618562"/>
            <a:ext cx="3806524" cy="5416124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090249" y="1423362"/>
            <a:ext cx="5416125" cy="3806523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6392986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810650" y="255301"/>
            <a:ext cx="4066384" cy="6261135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74528" y="1339174"/>
            <a:ext cx="6443660" cy="4093387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="" xmlns:p14="http://schemas.microsoft.com/office/powerpoint/2010/main" val="550904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787818" y="281179"/>
            <a:ext cx="4060288" cy="6261135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16044" y="1347939"/>
            <a:ext cx="6380486" cy="4127613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="" xmlns:p14="http://schemas.microsoft.com/office/powerpoint/2010/main" val="38886117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801048" y="246673"/>
            <a:ext cx="3999323" cy="6261135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21419" y="1332003"/>
            <a:ext cx="6470891" cy="4090473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="" xmlns:p14="http://schemas.microsoft.com/office/powerpoint/2010/main" val="6437922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7"/>
          <p:cNvSpPr/>
          <p:nvPr/>
        </p:nvSpPr>
        <p:spPr>
          <a:xfrm>
            <a:off x="1664898" y="925287"/>
            <a:ext cx="8850702" cy="481148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bg1"/>
              </a:solidFill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 rot="5400000">
            <a:off x="1329212" y="639102"/>
            <a:ext cx="3785506" cy="5426016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05681" y="1459355"/>
            <a:ext cx="5465860" cy="3785507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="" xmlns:p14="http://schemas.microsoft.com/office/powerpoint/2010/main" val="28409373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804615" y="289805"/>
            <a:ext cx="3974937" cy="6261135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21248" y="1337302"/>
            <a:ext cx="6373443" cy="416614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="" xmlns:p14="http://schemas.microsoft.com/office/powerpoint/2010/main" val="35560205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7"/>
          <p:cNvSpPr/>
          <p:nvPr/>
        </p:nvSpPr>
        <p:spPr>
          <a:xfrm>
            <a:off x="1664898" y="870857"/>
            <a:ext cx="8850702" cy="490945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bg1"/>
              </a:solidFill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 rot="5400000">
            <a:off x="1122111" y="454265"/>
            <a:ext cx="4140589" cy="5795686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090249" y="1281813"/>
            <a:ext cx="5795687" cy="4140590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8512309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776143" y="272552"/>
            <a:ext cx="4066384" cy="6261135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28248" y="1320272"/>
            <a:ext cx="6412772" cy="4165693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="" xmlns:p14="http://schemas.microsoft.com/office/powerpoint/2010/main" val="34960449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/>
          <p:cNvSpPr/>
          <p:nvPr/>
        </p:nvSpPr>
        <p:spPr>
          <a:xfrm>
            <a:off x="319177" y="633702"/>
            <a:ext cx="11637033" cy="579297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Прямоугольник 2"/>
          <p:cNvSpPr/>
          <p:nvPr/>
        </p:nvSpPr>
        <p:spPr>
          <a:xfrm>
            <a:off x="1048171" y="637676"/>
            <a:ext cx="11143829" cy="58169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ru-RU" sz="20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Book Antiqua" panose="02040602050305030304" pitchFamily="18" charset="0"/>
              </a:rPr>
              <a:t>	</a:t>
            </a:r>
            <a:r>
              <a:rPr lang="ru-RU" sz="28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Book Antiqua" panose="02040602050305030304" pitchFamily="18" charset="0"/>
              </a:rPr>
              <a:t>В </a:t>
            </a:r>
            <a:r>
              <a:rPr lang="ru-RU" sz="2800" b="1" dirty="0">
                <a:solidFill>
                  <a:schemeClr val="tx1">
                    <a:lumMod val="95000"/>
                    <a:lumOff val="5000"/>
                  </a:schemeClr>
                </a:solidFill>
                <a:latin typeface="Book Antiqua" panose="02040602050305030304" pitchFamily="18" charset="0"/>
              </a:rPr>
              <a:t>советское время были очень популярны комплекты открыток. Продавались они в большом количестве в популярных киосках «Союзпечать» и в книжных магазинах.</a:t>
            </a:r>
          </a:p>
          <a:p>
            <a:pPr>
              <a:lnSpc>
                <a:spcPct val="150000"/>
              </a:lnSpc>
            </a:pPr>
            <a:r>
              <a:rPr lang="ru-RU" sz="2800" b="1" dirty="0">
                <a:solidFill>
                  <a:schemeClr val="tx1">
                    <a:lumMod val="95000"/>
                    <a:lumOff val="5000"/>
                  </a:schemeClr>
                </a:solidFill>
                <a:latin typeface="Book Antiqua" panose="02040602050305030304" pitchFamily="18" charset="0"/>
              </a:rPr>
              <a:t>	В набор обычно входило от 10 до 30 открыток, объединенных одной тематикой.</a:t>
            </a:r>
          </a:p>
          <a:p>
            <a:pPr>
              <a:lnSpc>
                <a:spcPct val="150000"/>
              </a:lnSpc>
            </a:pPr>
            <a:r>
              <a:rPr lang="ru-RU" sz="2800" b="1" dirty="0">
                <a:solidFill>
                  <a:schemeClr val="tx1">
                    <a:lumMod val="95000"/>
                    <a:lumOff val="5000"/>
                  </a:schemeClr>
                </a:solidFill>
                <a:latin typeface="Book Antiqua" panose="02040602050305030304" pitchFamily="18" charset="0"/>
              </a:rPr>
              <a:t>	Каждая открытка – это изображение или фотография объекта на лицевой стороне, и его название или краткое описание на оборотной </a:t>
            </a:r>
            <a:r>
              <a:rPr lang="ru-RU" sz="28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Book Antiqua" panose="02040602050305030304" pitchFamily="18" charset="0"/>
              </a:rPr>
              <a:t>стороне.</a:t>
            </a:r>
          </a:p>
          <a:p>
            <a:pPr algn="just">
              <a:lnSpc>
                <a:spcPct val="150000"/>
              </a:lnSpc>
            </a:pPr>
            <a:r>
              <a:rPr lang="ru-RU" sz="2400" b="1" dirty="0">
                <a:solidFill>
                  <a:schemeClr val="tx1">
                    <a:lumMod val="95000"/>
                    <a:lumOff val="5000"/>
                  </a:schemeClr>
                </a:solidFill>
                <a:latin typeface="Book Antiqua" panose="02040602050305030304" pitchFamily="18" charset="0"/>
              </a:rPr>
              <a:t>	</a:t>
            </a:r>
            <a:r>
              <a:rPr lang="ru-RU" sz="20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Book Antiqua" panose="02040602050305030304" pitchFamily="18" charset="0"/>
              </a:rPr>
              <a:t>   </a:t>
            </a:r>
            <a:r>
              <a:rPr lang="ru-RU" sz="2000" b="1" dirty="0">
                <a:solidFill>
                  <a:schemeClr val="tx1">
                    <a:lumMod val="95000"/>
                    <a:lumOff val="5000"/>
                  </a:schemeClr>
                </a:solidFill>
                <a:latin typeface="Book Antiqua" panose="02040602050305030304" pitchFamily="18" charset="0"/>
              </a:rPr>
              <a:t>	</a:t>
            </a:r>
          </a:p>
        </p:txBody>
      </p:sp>
    </p:spTree>
    <p:extLst>
      <p:ext uri="{BB962C8B-B14F-4D97-AF65-F5344CB8AC3E}">
        <p14:creationId xmlns="" xmlns:p14="http://schemas.microsoft.com/office/powerpoint/2010/main" val="115361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98831" y="392079"/>
            <a:ext cx="4078577" cy="5797798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4849544" y="1015793"/>
            <a:ext cx="7201557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ru-RU" sz="2800" b="1" dirty="0" smtClean="0">
                <a:latin typeface="Book Antiqua" panose="02040602050305030304" pitchFamily="18" charset="0"/>
              </a:rPr>
              <a:t>	В </a:t>
            </a:r>
            <a:r>
              <a:rPr lang="ru-RU" sz="2800" b="1" dirty="0">
                <a:latin typeface="Book Antiqua" panose="02040602050305030304" pitchFamily="18" charset="0"/>
              </a:rPr>
              <a:t>фондах нашего музея представлено множество </a:t>
            </a:r>
            <a:r>
              <a:rPr lang="ru-RU" sz="2800" b="1" dirty="0" smtClean="0">
                <a:latin typeface="Book Antiqua" panose="02040602050305030304" pitchFamily="18" charset="0"/>
              </a:rPr>
              <a:t>разных наборов открыток.</a:t>
            </a:r>
          </a:p>
          <a:p>
            <a:pPr>
              <a:lnSpc>
                <a:spcPct val="150000"/>
              </a:lnSpc>
            </a:pPr>
            <a:r>
              <a:rPr lang="ru-RU" sz="2800" b="1" dirty="0" smtClean="0">
                <a:latin typeface="Book Antiqua" panose="02040602050305030304" pitchFamily="18" charset="0"/>
              </a:rPr>
              <a:t>	На </a:t>
            </a:r>
            <a:r>
              <a:rPr lang="ru-RU" sz="2800" b="1" dirty="0">
                <a:latin typeface="Book Antiqua" panose="02040602050305030304" pitchFamily="18" charset="0"/>
              </a:rPr>
              <a:t>нашей виртуальной выставке, вы можете ознакомиться с открытками, посвященными интересным и разнообразным растениям – кактусам.</a:t>
            </a:r>
          </a:p>
          <a:p>
            <a:pPr algn="just">
              <a:lnSpc>
                <a:spcPct val="150000"/>
              </a:lnSpc>
            </a:pPr>
            <a:r>
              <a:rPr lang="ru-RU" sz="2400" b="1" dirty="0">
                <a:solidFill>
                  <a:schemeClr val="tx1">
                    <a:lumMod val="95000"/>
                    <a:lumOff val="5000"/>
                  </a:schemeClr>
                </a:solidFill>
                <a:latin typeface="Book Antiqua" panose="02040602050305030304" pitchFamily="18" charset="0"/>
              </a:rPr>
              <a:t>	</a:t>
            </a:r>
            <a:r>
              <a:rPr lang="ru-RU" sz="20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Book Antiqua" panose="02040602050305030304" pitchFamily="18" charset="0"/>
              </a:rPr>
              <a:t>   </a:t>
            </a:r>
            <a:r>
              <a:rPr lang="ru-RU" sz="2000" b="1" dirty="0">
                <a:solidFill>
                  <a:schemeClr val="tx1">
                    <a:lumMod val="95000"/>
                    <a:lumOff val="5000"/>
                  </a:schemeClr>
                </a:solidFill>
                <a:latin typeface="Book Antiqua" panose="02040602050305030304" pitchFamily="18" charset="0"/>
              </a:rPr>
              <a:t>	</a:t>
            </a:r>
          </a:p>
        </p:txBody>
      </p:sp>
    </p:spTree>
    <p:extLst>
      <p:ext uri="{BB962C8B-B14F-4D97-AF65-F5344CB8AC3E}">
        <p14:creationId xmlns="" xmlns:p14="http://schemas.microsoft.com/office/powerpoint/2010/main" val="39105426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99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0857" y="327736"/>
            <a:ext cx="4044226" cy="6254449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37149" y="1379966"/>
            <a:ext cx="6508867" cy="414998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="" xmlns:p14="http://schemas.microsoft.com/office/powerpoint/2010/main" val="2678071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733681" y="324391"/>
            <a:ext cx="4078577" cy="6261135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79041" y="1364008"/>
            <a:ext cx="6547670" cy="418190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="" xmlns:p14="http://schemas.microsoft.com/office/powerpoint/2010/main" val="41420877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7"/>
          <p:cNvSpPr/>
          <p:nvPr/>
        </p:nvSpPr>
        <p:spPr>
          <a:xfrm>
            <a:off x="1664898" y="1001487"/>
            <a:ext cx="8850702" cy="474617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bg1"/>
              </a:solidFill>
            </a:endParaRP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 rot="5400000">
            <a:off x="1360155" y="437135"/>
            <a:ext cx="3825675" cy="5634512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090249" y="1341553"/>
            <a:ext cx="5634513" cy="3825676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7822586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779771" y="292854"/>
            <a:ext cx="3938357" cy="625503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038449" y="1134175"/>
            <a:ext cx="6876884" cy="4572396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17141121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7"/>
          <p:cNvSpPr/>
          <p:nvPr/>
        </p:nvSpPr>
        <p:spPr>
          <a:xfrm>
            <a:off x="1664898" y="1055915"/>
            <a:ext cx="8850702" cy="469174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bg1"/>
              </a:solidFill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 rot="5400000">
            <a:off x="1363107" y="477316"/>
            <a:ext cx="3825673" cy="5554148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053018" y="1341553"/>
            <a:ext cx="5720776" cy="3825674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14684662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781204" y="272552"/>
            <a:ext cx="4090771" cy="6261135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03295" y="1315525"/>
            <a:ext cx="6486269" cy="4175187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="" xmlns:p14="http://schemas.microsoft.com/office/powerpoint/2010/main" val="31716101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Atlas">
  <a:themeElements>
    <a:clrScheme name="Зеленый">
      <a:dk1>
        <a:sysClr val="windowText" lastClr="000000"/>
      </a:dk1>
      <a:lt1>
        <a:sysClr val="window" lastClr="FFFFFF"/>
      </a:lt1>
      <a:dk2>
        <a:srgbClr val="455F51"/>
      </a:dk2>
      <a:lt2>
        <a:srgbClr val="E3DED1"/>
      </a:lt2>
      <a:accent1>
        <a:srgbClr val="549E39"/>
      </a:accent1>
      <a:accent2>
        <a:srgbClr val="8AB833"/>
      </a:accent2>
      <a:accent3>
        <a:srgbClr val="C0CF3A"/>
      </a:accent3>
      <a:accent4>
        <a:srgbClr val="029676"/>
      </a:accent4>
      <a:accent5>
        <a:srgbClr val="4AB5C4"/>
      </a:accent5>
      <a:accent6>
        <a:srgbClr val="0989B1"/>
      </a:accent6>
      <a:hlink>
        <a:srgbClr val="6B9F25"/>
      </a:hlink>
      <a:folHlink>
        <a:srgbClr val="BA6906"/>
      </a:folHlink>
    </a:clrScheme>
    <a:fontScheme name="Atlas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Rockwel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Atlas">
      <a:fillStyleLst>
        <a:solidFill>
          <a:schemeClr val="phClr"/>
        </a:solidFill>
        <a:gradFill rotWithShape="1">
          <a:gsLst>
            <a:gs pos="0">
              <a:schemeClr val="phClr">
                <a:tint val="62000"/>
                <a:alpha val="60000"/>
                <a:satMod val="109000"/>
                <a:lumMod val="110000"/>
              </a:schemeClr>
            </a:gs>
            <a:gs pos="100000">
              <a:schemeClr val="phClr">
                <a:tint val="78000"/>
                <a:alpha val="92000"/>
                <a:satMod val="109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satMod val="110000"/>
                <a:lumMod val="104000"/>
              </a:schemeClr>
            </a:gs>
            <a:gs pos="69000">
              <a:schemeClr val="phClr">
                <a:shade val="84000"/>
                <a:satMod val="130000"/>
                <a:lumMod val="92000"/>
              </a:schemeClr>
            </a:gs>
            <a:gs pos="100000">
              <a:schemeClr val="phClr">
                <a:shade val="76000"/>
                <a:satMod val="130000"/>
                <a:lumMod val="88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>
              <a:shade val="90000"/>
            </a:schemeClr>
          </a:solidFill>
          <a:prstDash val="solid"/>
        </a:ln>
        <a:ln w="15875" cap="flat" cmpd="sng" algn="ctr">
          <a:solidFill>
            <a:schemeClr val="phClr">
              <a:shade val="9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38100" dist="25400" dir="5400000" rotWithShape="0">
              <a:srgbClr val="000000">
                <a:alpha val="7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>
            <a:bevelT w="0" h="0"/>
          </a:sp3d>
        </a:effectStyle>
      </a:effectStyleLst>
      <a:bgFillStyleLst>
        <a:solidFill>
          <a:schemeClr val="phClr"/>
        </a:solidFill>
        <a:solidFill>
          <a:schemeClr val="phClr"/>
        </a:solidFill>
        <a:gradFill rotWithShape="1">
          <a:gsLst>
            <a:gs pos="10000">
              <a:schemeClr val="phClr">
                <a:tint val="94000"/>
                <a:lumMod val="116000"/>
              </a:schemeClr>
            </a:gs>
            <a:gs pos="100000">
              <a:schemeClr val="phClr">
                <a:tint val="98000"/>
                <a:shade val="86000"/>
                <a:satMod val="90000"/>
                <a:lumMod val="88000"/>
              </a:schemeClr>
            </a:gs>
          </a:gsLst>
          <a:path path="circle">
            <a:fillToRect l="50000" t="15000" r="50000" b="169000"/>
          </a:path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Atlas" id="{5156B0E4-0EB1-49FE-A26B-15F6F698AEC6}" vid="{C0EF0781-FB17-4F1F-B3B1-699933968CE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TM16401371[[fn=Атлас]]</Template>
  <TotalTime>387</TotalTime>
  <Words>6</Words>
  <Application>Microsoft Office PowerPoint</Application>
  <PresentationFormat>Произвольный</PresentationFormat>
  <Paragraphs>8</Paragraphs>
  <Slides>18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18</vt:i4>
      </vt:variant>
    </vt:vector>
  </HeadingPairs>
  <TitlesOfParts>
    <vt:vector size="19" baseType="lpstr">
      <vt:lpstr>Atlas</vt:lpstr>
      <vt:lpstr>Набор советских открыток «Кактусы»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  <vt:lpstr>Слайд 18</vt:lpstr>
    </vt:vector>
  </TitlesOfParts>
  <Company/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Пользователь Windows</dc:creator>
  <cp:lastModifiedBy>RePack by SPecialiST</cp:lastModifiedBy>
  <cp:revision>36</cp:revision>
  <dcterms:created xsi:type="dcterms:W3CDTF">2020-04-09T19:07:58Z</dcterms:created>
  <dcterms:modified xsi:type="dcterms:W3CDTF">2020-05-18T05:00:17Z</dcterms:modified>
</cp:coreProperties>
</file>