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3218" autoAdjust="0"/>
  </p:normalViewPr>
  <p:slideViewPr>
    <p:cSldViewPr>
      <p:cViewPr varScale="1">
        <p:scale>
          <a:sx n="108" d="100"/>
          <a:sy n="108" d="100"/>
        </p:scale>
        <p:origin x="-166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28.02.2020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28.02.2020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815290" cy="2890845"/>
          </a:xfrm>
          <a:ln>
            <a:noFill/>
          </a:ln>
        </p:spPr>
        <p:txBody>
          <a:bodyPr>
            <a:normAutofit fontScale="90000"/>
          </a:bodyPr>
          <a:lstStyle/>
          <a:p>
            <a:pPr algn="ctr"/>
            <a:r>
              <a:rPr lang="ru-RU" sz="8000" i="1" dirty="0" smtClean="0">
                <a:solidFill>
                  <a:srgbClr val="00B0F0"/>
                </a:solidFill>
              </a:rPr>
              <a:t/>
            </a:r>
            <a:br>
              <a:rPr lang="ru-RU" sz="8000" i="1" dirty="0" smtClean="0">
                <a:solidFill>
                  <a:srgbClr val="00B0F0"/>
                </a:solidFill>
              </a:rPr>
            </a:br>
            <a:r>
              <a:rPr lang="ru-RU" sz="8000" i="1" dirty="0" smtClean="0">
                <a:solidFill>
                  <a:srgbClr val="00B0F0"/>
                </a:solidFill>
              </a:rPr>
              <a:t>О, спорт! </a:t>
            </a:r>
            <a:br>
              <a:rPr lang="ru-RU" sz="8000" i="1" dirty="0" smtClean="0">
                <a:solidFill>
                  <a:srgbClr val="00B0F0"/>
                </a:solidFill>
              </a:rPr>
            </a:br>
            <a:r>
              <a:rPr lang="ru-RU" sz="8000" i="1" dirty="0" smtClean="0">
                <a:solidFill>
                  <a:srgbClr val="00B0F0"/>
                </a:solidFill>
              </a:rPr>
              <a:t>Ты - мир</a:t>
            </a:r>
            <a:endParaRPr lang="ru-RU" sz="8000" i="1" dirty="0">
              <a:solidFill>
                <a:srgbClr val="00B0F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User\Desktop\виртуальная выставка\info_block_photo_text_info_page_block_object_list_лайка_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8939" y="214290"/>
            <a:ext cx="2784367" cy="2071702"/>
          </a:xfrm>
          <a:prstGeom prst="rect">
            <a:avLst/>
          </a:prstGeom>
          <a:noFill/>
        </p:spPr>
      </p:pic>
      <p:pic>
        <p:nvPicPr>
          <p:cNvPr id="5" name="Picture 2" descr="C:\Users\User\Desktop\Soboliok_Kiesh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0"/>
            <a:ext cx="1714480" cy="25574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2976" y="285728"/>
            <a:ext cx="707236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000" i="1" dirty="0" smtClean="0"/>
              <a:t>Всего на </a:t>
            </a:r>
            <a:r>
              <a:rPr lang="en-US" sz="2000" i="1" dirty="0" smtClean="0"/>
              <a:t>XXIX</a:t>
            </a:r>
            <a:r>
              <a:rPr lang="ru-RU" sz="2000" i="1" dirty="0" smtClean="0"/>
              <a:t> Всемирной зимней универсиаде было разыграно 76 комплектов медалей в 11 видах спорта, за медали боролись спортсмены из 58 стран мира. </a:t>
            </a:r>
          </a:p>
          <a:p>
            <a:pPr algn="ctr">
              <a:buNone/>
            </a:pPr>
            <a:r>
              <a:rPr lang="ru-RU" sz="2000" i="1" dirty="0" smtClean="0"/>
              <a:t>     До этого рекорд по числу стран - участниц принадлежал Студенческим играм, прошедшим в </a:t>
            </a:r>
            <a:r>
              <a:rPr lang="ru-RU" sz="2000" i="1" dirty="0" err="1" smtClean="0"/>
              <a:t>Алма</a:t>
            </a:r>
            <a:r>
              <a:rPr lang="ru-RU" sz="2000" i="1" dirty="0" smtClean="0"/>
              <a:t> - </a:t>
            </a:r>
            <a:r>
              <a:rPr lang="ru-RU" sz="2000" i="1" dirty="0" err="1" smtClean="0"/>
              <a:t>Ате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в</a:t>
            </a:r>
            <a:r>
              <a:rPr lang="ru-RU" sz="2000" i="1" dirty="0" smtClean="0"/>
              <a:t> Зимней универсиаде - 2017 приняли участие 57 стран. </a:t>
            </a:r>
            <a:endParaRPr lang="ru-RU" sz="2000" dirty="0" smtClean="0"/>
          </a:p>
        </p:txBody>
      </p:sp>
      <p:pic>
        <p:nvPicPr>
          <p:cNvPr id="3074" name="Picture 2" descr="C:\Users\User\Desktop\Универсиада\IMG_18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786058"/>
            <a:ext cx="8643966" cy="30318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5852" y="5000636"/>
            <a:ext cx="692948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i="1" dirty="0" smtClean="0"/>
              <a:t>Талисманом Зимней универсиады - 2019 являлась </a:t>
            </a:r>
            <a:r>
              <a:rPr lang="en-US" sz="2000" i="1" dirty="0" smtClean="0"/>
              <a:t>U</a:t>
            </a:r>
            <a:r>
              <a:rPr lang="ru-RU" sz="2000" i="1" dirty="0" smtClean="0"/>
              <a:t> - Лайка - сибирская собака породы лайка, символ верности, дружелюбия, радости и неукротимой энергии. </a:t>
            </a:r>
            <a:endParaRPr lang="ru-RU" sz="2000" dirty="0"/>
          </a:p>
        </p:txBody>
      </p:sp>
      <p:pic>
        <p:nvPicPr>
          <p:cNvPr id="4098" name="Picture 2" descr="C:\Users\User\Desktop\Универсиада\IMG_17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357166"/>
            <a:ext cx="4515573" cy="45897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86314" y="928670"/>
            <a:ext cx="364333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i="1" dirty="0" smtClean="0"/>
              <a:t>К универсиаде было реконструировано или построено 34 объекта, включая неспортивные. 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2714620"/>
            <a:ext cx="36433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i="1" dirty="0" smtClean="0"/>
              <a:t> Универсиада является репетицией для спортсменов перед Олимпийскими играми, поскольку по организации и атмосфере напоминают их, и позволяет получить спортсменам уникальный опыт. </a:t>
            </a:r>
            <a:endParaRPr lang="ru-RU" sz="2000" dirty="0"/>
          </a:p>
        </p:txBody>
      </p:sp>
      <p:pic>
        <p:nvPicPr>
          <p:cNvPr id="5122" name="Picture 2" descr="C:\Users\User\Desktop\Универсиада\IMG_17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2571744"/>
            <a:ext cx="4784684" cy="3357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Users\User\Desktop\виртуальная выставка\info_block_photo_text_info_page_block_object_list_лайка_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857232"/>
            <a:ext cx="1824240" cy="13573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1142984"/>
            <a:ext cx="214314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i="1" dirty="0" smtClean="0"/>
              <a:t>Российская сборная завоевала самое большое за всю историю зимних мировых соревнований наград - 112 из 228. </a:t>
            </a:r>
          </a:p>
          <a:p>
            <a:pPr algn="ctr"/>
            <a:r>
              <a:rPr lang="ru-RU" sz="2000" i="1" dirty="0" smtClean="0"/>
              <a:t>41 из которых - золотая. </a:t>
            </a:r>
            <a:endParaRPr lang="ru-RU" sz="2000" dirty="0"/>
          </a:p>
        </p:txBody>
      </p:sp>
      <p:pic>
        <p:nvPicPr>
          <p:cNvPr id="6146" name="Picture 2" descr="C:\Users\User\Desktop\Универсиада\IMG_17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714356"/>
            <a:ext cx="6175492" cy="50006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14942" y="571480"/>
            <a:ext cx="342900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i="1" dirty="0" smtClean="0"/>
              <a:t>Студенческие игры в Красноярске вызвали огромный интерес в мире для освещения события было </a:t>
            </a:r>
            <a:r>
              <a:rPr lang="ru-RU" sz="2000" i="1" dirty="0" smtClean="0"/>
              <a:t>аккредитовано</a:t>
            </a:r>
            <a:r>
              <a:rPr lang="ru-RU" i="1" dirty="0" smtClean="0"/>
              <a:t> более 800 журналистов, соревнования транслировались в 60 государствах, на Игры приехали делегаты даже из стран Африки. После окончания соревнований Международная федерация университетского спорта (</a:t>
            </a:r>
            <a:r>
              <a:rPr lang="en-US" i="1" dirty="0" smtClean="0"/>
              <a:t>FISU</a:t>
            </a:r>
            <a:r>
              <a:rPr lang="ru-RU" i="1" dirty="0" smtClean="0"/>
              <a:t>) охарактеризовала Зимнюю универсиаду - 2019 в Красноярске как лучшую в истории зимних игр </a:t>
            </a:r>
            <a:r>
              <a:rPr lang="en-US" i="1" dirty="0" smtClean="0"/>
              <a:t>FISU</a:t>
            </a:r>
            <a:r>
              <a:rPr lang="ru-RU" i="1" dirty="0" smtClean="0"/>
              <a:t>. </a:t>
            </a:r>
            <a:endParaRPr lang="ru-RU" dirty="0" smtClean="0"/>
          </a:p>
        </p:txBody>
      </p:sp>
      <p:pic>
        <p:nvPicPr>
          <p:cNvPr id="7170" name="Picture 2" descr="C:\Users\User\Desktop\Универсиада\IMG_18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714356"/>
            <a:ext cx="4860056" cy="3429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2" name="Picture 4" descr="C:\Users\User\Desktop\Универсиада\IMG_1798 — коп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500570"/>
            <a:ext cx="5081910" cy="1214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1071546"/>
            <a:ext cx="350046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/>
              <a:t> </a:t>
            </a:r>
            <a:r>
              <a:rPr lang="ru-RU" sz="2000" i="1" dirty="0" smtClean="0"/>
              <a:t>Спартакиада народов СССР  - массовые спортивные соревнования в СССР в 1956 - 1991 годах. Проводилось два вида спартакиад народов СССР: летние спартакиады народов СССР, как правило, организовывались в </a:t>
            </a:r>
            <a:r>
              <a:rPr lang="ru-RU" sz="2000" i="1" dirty="0" err="1" smtClean="0"/>
              <a:t>предолимпийский</a:t>
            </a:r>
            <a:r>
              <a:rPr lang="ru-RU" sz="2000" i="1" dirty="0" smtClean="0"/>
              <a:t> год, а зимние спартакиады народов СССР - за два года до Олимпийских игр.</a:t>
            </a:r>
            <a:endParaRPr lang="ru-RU" sz="2000" dirty="0"/>
          </a:p>
        </p:txBody>
      </p:sp>
      <p:pic>
        <p:nvPicPr>
          <p:cNvPr id="4" name="Picture 2" descr="C:\Users\User\Desktop\Soboliok_Kiesh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0"/>
            <a:ext cx="699184" cy="1071546"/>
          </a:xfrm>
          <a:prstGeom prst="rect">
            <a:avLst/>
          </a:prstGeom>
          <a:noFill/>
        </p:spPr>
      </p:pic>
      <p:pic>
        <p:nvPicPr>
          <p:cNvPr id="6146" name="Picture 2" descr="C:\Users\User\Desktop\1982_Soviet_Winter_Spartakiada_logo.sv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785794"/>
            <a:ext cx="3859802" cy="49645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14942" y="142852"/>
            <a:ext cx="271464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i="1" dirty="0" smtClean="0"/>
              <a:t>Талисманом </a:t>
            </a:r>
            <a:r>
              <a:rPr lang="en-US" sz="2000" i="1" dirty="0" smtClean="0"/>
              <a:t>V</a:t>
            </a:r>
            <a:r>
              <a:rPr lang="ru-RU" sz="2000" i="1" dirty="0" smtClean="0"/>
              <a:t>, а затем и </a:t>
            </a:r>
            <a:r>
              <a:rPr lang="en-US" sz="2000" i="1" dirty="0" smtClean="0"/>
              <a:t>VI</a:t>
            </a:r>
            <a:r>
              <a:rPr lang="ru-RU" sz="2000" i="1" dirty="0" smtClean="0"/>
              <a:t> Зимней спартакиады народов СССР стал соболек Кеша</a:t>
            </a:r>
            <a:endParaRPr lang="ru-RU" sz="2000" dirty="0" smtClean="0"/>
          </a:p>
        </p:txBody>
      </p:sp>
      <p:pic>
        <p:nvPicPr>
          <p:cNvPr id="5" name="Picture 3" descr="C:\Users\User\Desktop\Soboliok_Kiesh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2462" y="0"/>
            <a:ext cx="783122" cy="1200187"/>
          </a:xfrm>
          <a:prstGeom prst="rect">
            <a:avLst/>
          </a:prstGeom>
          <a:noFill/>
        </p:spPr>
      </p:pic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714348" y="357166"/>
            <a:ext cx="3286148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0575" algn="l"/>
              </a:tabLst>
            </a:pPr>
            <a:r>
              <a:rPr kumimoji="0" lang="ru-RU" sz="2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В 1982 и 1986 годах Красноярск проводил Зимние спартакиады народов СССР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Lucida Sans Unicode" pitchFamily="34" charset="0"/>
              <a:cs typeface="Lucida Sans Unicode" pitchFamily="34" charset="0"/>
            </a:endParaRPr>
          </a:p>
        </p:txBody>
      </p:sp>
      <p:pic>
        <p:nvPicPr>
          <p:cNvPr id="4" name="Picture 2" descr="C:\Users\User\Desktop\fXdmX-KaX7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1857364"/>
            <a:ext cx="3994285" cy="41141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User\Desktop\1986_Soviet_Winter_Spartakiada_logo.sv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1857364"/>
            <a:ext cx="3703903" cy="46576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571481"/>
            <a:ext cx="35719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i="1" dirty="0" smtClean="0"/>
              <a:t>Талисман соревнований  нарисовал красноярский художник Виктор Владимирович Бахтин. 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pic>
        <p:nvPicPr>
          <p:cNvPr id="3" name="Содержимое 6" descr="main_1400287750_53581338_bakhtin_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1482" y="357166"/>
            <a:ext cx="3489130" cy="3929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C:\Users\User\Desktop\Soboliok_Kiesh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0933" y="1500174"/>
            <a:ext cx="1957758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785786" y="4500570"/>
            <a:ext cx="821537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0575" algn="l"/>
              </a:tabLst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Виктор Владимирович родился в Красноярске,  окончил графический факультет Московского полиграфического института.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0575" algn="l"/>
              </a:tabLst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Lucida Sans Unicode" pitchFamily="34" charset="0"/>
              </a:rPr>
              <a:t>Одной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из главных работ Виктора Бахтина стала "Красная книга" Красноярского края.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0575" algn="l"/>
              </a:tabLst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Виктора Бахтина относят к одним из лучших анималистов мира. Его картины есть во дворцах монархов Швеции и Японии, в частных коллекциях в США, Европе и России.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785794"/>
            <a:ext cx="492922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i="1" dirty="0" smtClean="0"/>
              <a:t>На сувенирной продукции символ Сибирской спартакиады изображался выступающим во всех девяти видах спорта. К спортивному торжеству было выпущено около 30 тысяч значков с </a:t>
            </a:r>
            <a:r>
              <a:rPr lang="ru-RU" sz="2000" i="1" dirty="0" err="1" smtClean="0"/>
              <a:t>собольком</a:t>
            </a:r>
            <a:r>
              <a:rPr lang="ru-RU" sz="2000" i="1" dirty="0" smtClean="0"/>
              <a:t> Кешей. </a:t>
            </a:r>
            <a:endParaRPr lang="ru-RU" sz="2000" dirty="0"/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571472" y="3000372"/>
            <a:ext cx="4714908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0575" algn="l"/>
              </a:tabLst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Популярность зверька вышла за рамки самого соревнования, умильно улыбающийся Кеша, без преувеличения, стал одним из наиболее узнаваемых символов эпохи, таким же, как, скажем, олимпийский Мишка.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2050" name="Picture 2" descr="C:\Users\User\Desktop\AlLeab8AF0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500042"/>
            <a:ext cx="3487623" cy="5158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642918"/>
            <a:ext cx="70723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/>
              <a:t>Ловкий и хитрый зверь словно олицетворял собой мощь и рост не только Красноярского края, но и всей Сибири. Выражаясь современным языком, Бахтину удалось создать узнаваемый бренд для всего региона. </a:t>
            </a:r>
            <a:endParaRPr lang="ru-RU" dirty="0"/>
          </a:p>
        </p:txBody>
      </p:sp>
      <p:pic>
        <p:nvPicPr>
          <p:cNvPr id="3074" name="Picture 2" descr="C:\Users\User\Desktop\gEdl_brkmm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857364"/>
            <a:ext cx="3167054" cy="4250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Users\User\Desktop\ePOGVn6py1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43091" y="1835744"/>
            <a:ext cx="3658000" cy="4307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714356"/>
            <a:ext cx="60007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Когда сейчас вспоминают красноярские спартакиады 80 -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, как - то даже забывается, что это было время "позднего застоя" и повсеместных дефицитов. Город и край - а кроме Красноярска соревнования проходили в Дивногорске (конькобежный спорт) и даже Норильске (хоккей) - в то непростое для всей страны время умудрились "не ударить в грязь лицом".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5" name="Picture 5" descr="C:\Users\User\Desktop\виртуальная выставка\Soboliok_Kiesh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58247" y="642918"/>
            <a:ext cx="885653" cy="1357322"/>
          </a:xfrm>
          <a:prstGeom prst="rect">
            <a:avLst/>
          </a:prstGeom>
          <a:noFill/>
        </p:spPr>
      </p:pic>
      <p:pic>
        <p:nvPicPr>
          <p:cNvPr id="4098" name="Picture 2" descr="C:\Users\User\Desktop\kBs1qnT83I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2714620"/>
            <a:ext cx="3214710" cy="36176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C:\Users\User\Desktop\NAlqpdWUlI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2643182"/>
            <a:ext cx="3500462" cy="39244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i="1" dirty="0" smtClean="0"/>
              <a:t/>
            </a:r>
            <a:br>
              <a:rPr lang="ru-RU" sz="3600" i="1" dirty="0" smtClean="0"/>
            </a:br>
            <a:r>
              <a:rPr lang="ru-RU" sz="2800" i="1" dirty="0" smtClean="0"/>
              <a:t>Специально к спартакиаде в Красноярске было построено более 30 социальных и спортивных объектов. Все они соответствовали стандартам.</a:t>
            </a:r>
            <a:endParaRPr lang="ru-RU" sz="2800" dirty="0"/>
          </a:p>
        </p:txBody>
      </p:sp>
      <p:pic>
        <p:nvPicPr>
          <p:cNvPr id="6" name="Содержимое 5" descr="MzTRmU0TiMU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46589" y="2000240"/>
            <a:ext cx="5856409" cy="42328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1928802"/>
            <a:ext cx="4572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None/>
            </a:pPr>
            <a:r>
              <a:rPr lang="ru-RU" sz="2000" i="1" dirty="0" smtClean="0"/>
              <a:t> А в 2019 году в Красноярске проводилась Зимняя Универсиада. </a:t>
            </a:r>
            <a:endParaRPr lang="ru-RU" sz="2000" dirty="0" smtClean="0"/>
          </a:p>
          <a:p>
            <a:pPr algn="ctr">
              <a:buNone/>
            </a:pPr>
            <a:r>
              <a:rPr lang="ru-RU" sz="2000" i="1" dirty="0" smtClean="0"/>
              <a:t>    Универсиада - всемирные </a:t>
            </a:r>
            <a:r>
              <a:rPr lang="ru-RU" sz="2000" i="1" dirty="0" err="1" smtClean="0"/>
              <a:t>студенческо</a:t>
            </a:r>
            <a:r>
              <a:rPr lang="ru-RU" sz="2000" i="1" dirty="0" smtClean="0"/>
              <a:t> - молодежные спортивные соревнования, проходившие со 2 по 12 марта. </a:t>
            </a:r>
            <a:endParaRPr lang="ru-RU" sz="2000" dirty="0" smtClean="0"/>
          </a:p>
          <a:p>
            <a:pPr algn="ctr">
              <a:buNone/>
            </a:pPr>
            <a:r>
              <a:rPr lang="ru-RU" sz="2000" i="1" dirty="0" smtClean="0"/>
              <a:t> До этого зимние универсиады ни в СССР, ни в России не проводились. </a:t>
            </a:r>
            <a:endParaRPr lang="ru-RU" sz="2000" dirty="0"/>
          </a:p>
        </p:txBody>
      </p:sp>
      <p:pic>
        <p:nvPicPr>
          <p:cNvPr id="3" name="Picture 3" descr="C:\Users\User\Desktop\виртуальная выставка\info_block_photo_text_info_page_block_object_list_лайка_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17297" y="285728"/>
            <a:ext cx="1536203" cy="1143008"/>
          </a:xfrm>
          <a:prstGeom prst="rect">
            <a:avLst/>
          </a:prstGeom>
          <a:noFill/>
        </p:spPr>
      </p:pic>
      <p:pic>
        <p:nvPicPr>
          <p:cNvPr id="2050" name="Picture 2" descr="C:\Users\User\Desktop\Универсиада\IMG_17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642918"/>
            <a:ext cx="3857652" cy="54522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500</TotalTime>
  <Words>536</Words>
  <PresentationFormat>Экран (4:3)</PresentationFormat>
  <Paragraphs>24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Открытая</vt:lpstr>
      <vt:lpstr> О, спорт!  Ты - мир</vt:lpstr>
      <vt:lpstr>Слайд 2</vt:lpstr>
      <vt:lpstr>Слайд 3</vt:lpstr>
      <vt:lpstr>Слайд 4</vt:lpstr>
      <vt:lpstr>Слайд 5</vt:lpstr>
      <vt:lpstr>Слайд 6</vt:lpstr>
      <vt:lpstr>Слайд 7</vt:lpstr>
      <vt:lpstr> Специально к спартакиаде в Красноярске было построено более 30 социальных и спортивных объектов. Все они соответствовали стандартам.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Спортивная держава юных </dc:title>
  <dc:creator>User</dc:creator>
  <cp:lastModifiedBy>User</cp:lastModifiedBy>
  <cp:revision>49</cp:revision>
  <dcterms:created xsi:type="dcterms:W3CDTF">2020-02-21T06:32:40Z</dcterms:created>
  <dcterms:modified xsi:type="dcterms:W3CDTF">2020-02-28T04:05:23Z</dcterms:modified>
</cp:coreProperties>
</file>